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9" r:id="rId2"/>
    <p:sldId id="313" r:id="rId3"/>
    <p:sldId id="259" r:id="rId4"/>
    <p:sldId id="263" r:id="rId5"/>
    <p:sldId id="314" r:id="rId6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151"/>
    <a:srgbClr val="00763B"/>
    <a:srgbClr val="0081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814" autoAdjust="0"/>
    <p:restoredTop sz="94660"/>
  </p:normalViewPr>
  <p:slideViewPr>
    <p:cSldViewPr snapToGrid="0">
      <p:cViewPr>
        <p:scale>
          <a:sx n="130" d="100"/>
          <a:sy n="130" d="100"/>
        </p:scale>
        <p:origin x="-2556" y="-25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00DBB-6CB7-44B4-B854-EB265D891510}" type="doc">
      <dgm:prSet loTypeId="urn:microsoft.com/office/officeart/2005/8/layout/hierarchy1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fr-CA"/>
        </a:p>
      </dgm:t>
    </dgm:pt>
    <dgm:pt modelId="{2B73C9A8-9C86-43FB-A1DE-B6F8447E0FDE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Directeur du secteur éducation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Vicky Lelièvre</a:t>
          </a:r>
        </a:p>
      </dgm:t>
    </dgm:pt>
    <dgm:pt modelId="{4FBE74A1-7400-4A69-9332-C372314D4C5D}" type="par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DFEEAA6-CE5F-4113-844F-745D4AA2C072}" type="sib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B1FD062-7CA1-4C04-ACAE-C732A3BA3274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Directeur adjoint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Josée Thibault</a:t>
          </a:r>
        </a:p>
      </dgm:t>
    </dgm:pt>
    <dgm:pt modelId="{004FBC86-C56B-4B05-A972-FB6B5691C720}" type="par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EBD551A-FAF7-46A2-875C-29E7CD0CB116}" type="sib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96AFBBF-87D0-4817-B772-8EB8B2364514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Adjoint administratif de direction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Shanda Jean-Pierre</a:t>
          </a:r>
        </a:p>
      </dgm:t>
    </dgm:pt>
    <dgm:pt modelId="{860EB81F-385C-4D98-B89C-527A0FA81D94}" type="parTrans" cxnId="{79CE8B43-F061-4429-A762-5D232E32756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40DB54E-8B86-4AB5-AC0F-2BEA4E063AC4}" type="sibTrans" cxnId="{79CE8B43-F061-4429-A762-5D232E32756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583DFF9-CA2C-4248-9A9D-F8E474B1DEEE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Écoles d’ITUM</a:t>
          </a:r>
        </a:p>
      </dgm:t>
    </dgm:pt>
    <dgm:pt modelId="{DACB382A-C120-4805-A3B2-16FC5D8B4B76}" type="parTrans" cxnId="{39F6DFD8-462F-4449-AA4B-65B203EA2D37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BD82661-95F7-4EC3-ADA9-9F40E02D1052}" type="sibTrans" cxnId="{39F6DFD8-462F-4449-AA4B-65B203EA2D3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02292AA-EC9A-47F6-A918-B0F8CE26305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École Johnny Pilot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Sandra St-Laurent </a:t>
          </a:r>
        </a:p>
      </dgm:t>
    </dgm:pt>
    <dgm:pt modelId="{3098B3F3-16D9-4F42-8F23-D5FEB97E0117}" type="parTrans" cxnId="{12CE7EB2-6B9B-4638-BF6F-BA6EB0B74F5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F2FB4E6-06E1-4B3B-A656-17A85C0268A8}" type="sibTrans" cxnId="{12CE7EB2-6B9B-4638-BF6F-BA6EB0B74F5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9B41E5D-12B1-4438-897B-065E8924ACB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École Manikanetish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Gilles Larouche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Sylvie-Ann Barbeau (adj.)</a:t>
          </a:r>
        </a:p>
      </dgm:t>
    </dgm:pt>
    <dgm:pt modelId="{0054012A-044D-4145-9535-25941BEDDF98}" type="parTrans" cxnId="{BB28D66C-F651-4F9A-8BE7-BA4D18247F0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67C2C88-3A1B-4790-8E42-208C66BF5C6A}" type="sibTrans" cxnId="{BB28D66C-F651-4F9A-8BE7-BA4D18247F0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70A1B1C-58C8-488F-ACBF-0CF05EAB271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École Tshishteshinu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Ingrid Tshirnish</a:t>
          </a:r>
        </a:p>
      </dgm:t>
    </dgm:pt>
    <dgm:pt modelId="{17F71D89-FAFE-4582-900C-C59F8DD5B9F0}" type="parTrans" cxnId="{0C30121A-58D9-4891-959F-1B7A0B0DE48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E1C277C-5449-4BB3-A2E2-B8A5922DD1AA}" type="sibTrans" cxnId="{0C30121A-58D9-4891-959F-1B7A0B0DE48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28CB8A1-6757-4DB6-BDE1-6B1CF8369EA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Agent aux services aux étudiants (collégial)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Danisse Pinette</a:t>
          </a:r>
        </a:p>
      </dgm:t>
    </dgm:pt>
    <dgm:pt modelId="{A05B1173-B846-4789-903E-8A9F525EDC2E}" type="parTrans" cxnId="{90123628-5E89-4C93-9155-45745837146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909F07F-C657-4D79-A6AA-F46BA29B793A}" type="sibTrans" cxnId="{90123628-5E89-4C93-9155-45745837146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D7093EA-9A80-4FF0-9499-D15E0068591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Agent aux services aux étudiants (universitaire)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Mani Laurent</a:t>
          </a:r>
        </a:p>
      </dgm:t>
    </dgm:pt>
    <dgm:pt modelId="{9C8FE1A1-2E9A-44D0-A27E-70472AA27F7A}" type="parTrans" cxnId="{BFF3C16E-43AC-44B0-B28E-720716AE0ED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5275D79-B3F6-4D6D-9F7E-F3843EC24EC5}" type="sibTrans" cxnId="{BFF3C16E-43AC-44B0-B28E-720716AE0ED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DA215BA-51E2-4882-8494-0D5912E4121B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500" b="1" dirty="0">
              <a:latin typeface="+mn-lt"/>
              <a:cs typeface="Arial" panose="020B0604020202020204" pitchFamily="34" charset="0"/>
            </a:rPr>
            <a:t>Agent du suivi (études postsecondaires)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500" dirty="0">
              <a:latin typeface="+mn-lt"/>
              <a:cs typeface="Arial" panose="020B0604020202020204" pitchFamily="34" charset="0"/>
            </a:rPr>
            <a:t>Dan-Alexandre Mckenzie</a:t>
          </a:r>
        </a:p>
      </dgm:t>
    </dgm:pt>
    <dgm:pt modelId="{92B9692A-AD36-4886-9674-F4653FE3B75C}" type="parTrans" cxnId="{22CDA464-FC2D-4FCC-ABA6-0B4AE44F036C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5A02C69-7334-47A0-A188-5748696FA20B}" type="sibTrans" cxnId="{22CDA464-FC2D-4FCC-ABA6-0B4AE44F036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6440014-B4AE-4001-B6CF-B71D85436D9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i="0" dirty="0">
              <a:latin typeface="+mn-lt"/>
            </a:rPr>
            <a:t>Directeur adjoint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i="0" dirty="0">
              <a:latin typeface="+mn-lt"/>
            </a:rPr>
            <a:t>Denis Vollant</a:t>
          </a:r>
        </a:p>
      </dgm:t>
    </dgm:pt>
    <dgm:pt modelId="{266A6C83-2EB7-4480-A39D-B17E6FA42E51}" type="parTrans" cxnId="{9127011D-D177-43BA-9607-90E391423E8D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C239D76-B59C-437D-8164-03A10A84AAFA}" type="sibTrans" cxnId="{9127011D-D177-43BA-9607-90E391423E8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7CC0CE09-CFE9-4BC3-9B07-B379C4126FD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Adjoint administratif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Sylvia Fontaine</a:t>
          </a:r>
          <a:endParaRPr lang="fr-CA" sz="600" dirty="0">
            <a:latin typeface="+mn-lt"/>
          </a:endParaRPr>
        </a:p>
      </dgm:t>
    </dgm:pt>
    <dgm:pt modelId="{1BA25779-42B3-4236-9FDA-064AC358C318}" type="parTrans" cxnId="{1FECAB53-2B64-40F7-9B3F-0A6AA5BD3CC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96E5FAB-8428-411D-B65F-F51939A992B1}" type="sibTrans" cxnId="{1FECAB53-2B64-40F7-9B3F-0A6AA5BD3CC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048E660-F895-45B1-8C79-F602ACC2993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Coordonnateur des services de l’adaptation scolaire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Marie-Ève Poirier</a:t>
          </a:r>
          <a:endParaRPr lang="fr-CA" sz="600" dirty="0">
            <a:latin typeface="+mn-lt"/>
          </a:endParaRPr>
        </a:p>
      </dgm:t>
    </dgm:pt>
    <dgm:pt modelId="{912C47FF-3059-4FFE-9D2D-CB212E7332CF}" type="parTrans" cxnId="{2F9374E9-0029-418C-BB27-646C84EF9E4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C5AC9CA1-5A5C-4AF6-8293-3B6851052BAC}" type="sibTrans" cxnId="{2F9374E9-0029-418C-BB27-646C84EF9E4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EEF5900E-86DE-437B-9D16-B045F808804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Orthophoniste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Brigitte Bélisle</a:t>
          </a:r>
          <a:endParaRPr lang="fr-CA" sz="600" dirty="0">
            <a:latin typeface="+mn-lt"/>
          </a:endParaRPr>
        </a:p>
      </dgm:t>
    </dgm:pt>
    <dgm:pt modelId="{9D4BECA2-90BD-4E9F-9AC0-672B41A5E3B9}" type="parTrans" cxnId="{48FB59CE-C81F-4887-B652-DFBB5B64E17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9733CAF-73B7-441B-9E78-C204AEBFE1EC}" type="sibTrans" cxnId="{48FB59CE-C81F-4887-B652-DFBB5B64E17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3A1C06F6-F70C-4C6E-BF07-E125B9CA2FC0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Neuropsychologue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Joanie Vaillancourt</a:t>
          </a:r>
        </a:p>
      </dgm:t>
    </dgm:pt>
    <dgm:pt modelId="{907CF321-998C-4D32-B12A-0D04EB296655}" type="parTrans" cxnId="{FF9C663A-8005-4004-A70D-2895FBA5099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82CF9CD-0200-4804-B72A-023FF1753A53}" type="sibTrans" cxnId="{FF9C663A-8005-4004-A70D-2895FBA5099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A62D2576-9583-47D6-AE6C-1C76A38FC3DE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Psychologue scolaire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Sophie Couture</a:t>
          </a:r>
          <a:endParaRPr lang="fr-CA" sz="600" dirty="0">
            <a:latin typeface="+mn-lt"/>
          </a:endParaRPr>
        </a:p>
      </dgm:t>
    </dgm:pt>
    <dgm:pt modelId="{5C768FF3-73DD-4FC2-8857-8293C84E59FD}" type="parTrans" cxnId="{4D6F2FF3-C0A1-4C20-9550-39698BE99AF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39EF10EF-4B64-4CFD-8C5F-80596CB45D0C}" type="sibTrans" cxnId="{4D6F2FF3-C0A1-4C20-9550-39698BE99AF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14732487-2587-4975-80CA-99C63410724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Intervenant en toxicomanie</a:t>
          </a:r>
          <a:endParaRPr lang="fr-CA" sz="6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Clémence Simon</a:t>
          </a:r>
          <a:endParaRPr lang="fr-CA" sz="600" b="0" dirty="0">
            <a:latin typeface="+mn-lt"/>
          </a:endParaRPr>
        </a:p>
      </dgm:t>
    </dgm:pt>
    <dgm:pt modelId="{90D40F91-304B-4F32-88EC-9A633A238CA0}" type="parTrans" cxnId="{566EA7BF-EF8E-43F9-8F54-DF009F8517A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4374506D-7B0E-4028-8B36-105B10C23B91}" type="sibTrans" cxnId="{566EA7BF-EF8E-43F9-8F54-DF009F8517A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7404C74C-5095-4076-9E35-4E0F2FFF5BBA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/>
            <a:t>Activités</a:t>
          </a:r>
        </a:p>
      </dgm:t>
    </dgm:pt>
    <dgm:pt modelId="{C57930E2-B9D5-4C3B-9DE6-EB0E8775E55B}" type="parTrans" cxnId="{10F5C7F0-5B2C-4F64-9C79-D3BE468C12C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108AA402-335E-4A79-B4B7-0648F93672B9}" type="sibTrans" cxnId="{10F5C7F0-5B2C-4F64-9C79-D3BE468C12C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BC5CB8A1-84B8-4DCB-B230-DA1DBC8D2C63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/>
            <a:t>Recherche et développement</a:t>
          </a:r>
          <a:r>
            <a:rPr lang="fr-CA" sz="600" b="0" dirty="0"/>
            <a:t>s</a:t>
          </a:r>
        </a:p>
      </dgm:t>
    </dgm:pt>
    <dgm:pt modelId="{9A4581D4-1CB0-46E5-A01C-14753808EB8B}" type="parTrans" cxnId="{71B7AA94-A77C-44EE-BB19-3BA25DC0719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F73C0BD6-C329-45A9-A112-EFE726529EA6}" type="sibTrans" cxnId="{71B7AA94-A77C-44EE-BB19-3BA25DC0719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9A7C3826-C1D4-43F5-B174-5068063A180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Coordonnateur innu </a:t>
          </a:r>
          <a:r>
            <a:rPr lang="fr-CA" sz="600" b="1" dirty="0" err="1">
              <a:latin typeface="+mn-lt"/>
              <a:cs typeface="Arial" panose="020B0604020202020204" pitchFamily="34" charset="0"/>
            </a:rPr>
            <a:t>aitun</a:t>
          </a:r>
          <a:endParaRPr lang="fr-CA" sz="600" b="1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Réginald Mckenzie</a:t>
          </a:r>
          <a:endParaRPr lang="fr-CA" sz="600" b="0" dirty="0"/>
        </a:p>
      </dgm:t>
    </dgm:pt>
    <dgm:pt modelId="{9CD36FAE-16B2-4D06-B7BA-E6893BA2220A}" type="parTrans" cxnId="{93D72790-1189-4544-BB7D-859F6B21BB2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384F9F38-7CF3-471B-8357-172F3D4D09B5}" type="sibTrans" cxnId="{93D72790-1189-4544-BB7D-859F6B21BB2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44D92EC7-484E-4C38-A1CD-744522704C7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/>
            <a:t>Programmes</a:t>
          </a:r>
        </a:p>
      </dgm:t>
    </dgm:pt>
    <dgm:pt modelId="{DB1E8710-2AEF-43D4-839C-D5E68650155F}" type="parTrans" cxnId="{D8D2A1D6-C165-4452-BE98-368927DCCBC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FCF2A528-9040-49E3-96AD-781DF8B5752F}" type="sibTrans" cxnId="{D8D2A1D6-C165-4452-BE98-368927DCCBC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C150042A-5D2F-4994-A60B-E9F988343C4A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Conseillère pédagogique innu aimun/innu </a:t>
          </a:r>
          <a:r>
            <a:rPr lang="fr-CA" sz="600" b="1" dirty="0" err="1">
              <a:latin typeface="+mn-lt"/>
              <a:cs typeface="Arial" panose="020B0604020202020204" pitchFamily="34" charset="0"/>
            </a:rPr>
            <a:t>aitun</a:t>
          </a:r>
          <a:endParaRPr lang="fr-CA" sz="600" dirty="0"/>
        </a:p>
      </dgm:t>
    </dgm:pt>
    <dgm:pt modelId="{1DC4171C-633B-4C08-8306-FC860724982B}" type="parTrans" cxnId="{EBCA7955-4364-4526-A76F-D76B3C82592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FB2F1ACD-FF37-43D2-BE37-7F424B3356BA}" type="sibTrans" cxnId="{EBCA7955-4364-4526-A76F-D76B3C825925}">
      <dgm:prSet/>
      <dgm:spPr/>
      <dgm:t>
        <a:bodyPr/>
        <a:lstStyle/>
        <a:p>
          <a:endParaRPr lang="fr-CA"/>
        </a:p>
      </dgm:t>
    </dgm:pt>
    <dgm:pt modelId="{B0FF0E90-11D5-40F1-87D5-70BE49A295B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Commis-réceptionniste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Karla Mckenzie</a:t>
          </a:r>
          <a:endParaRPr lang="fr-CA" sz="600" dirty="0"/>
        </a:p>
      </dgm:t>
    </dgm:pt>
    <dgm:pt modelId="{468EDCFA-3749-46DC-B242-B13D14E1D16A}" type="parTrans" cxnId="{9B560EC0-80BD-47A0-9CF1-CE5BED62959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B89695BB-6317-41ED-83D3-8863DF5AD97F}" type="sibTrans" cxnId="{9B560EC0-80BD-47A0-9CF1-CE5BED629599}">
      <dgm:prSet/>
      <dgm:spPr/>
      <dgm:t>
        <a:bodyPr/>
        <a:lstStyle/>
        <a:p>
          <a:endParaRPr lang="fr-CA"/>
        </a:p>
      </dgm:t>
    </dgm:pt>
    <dgm:pt modelId="{06E98403-DF5F-4DDA-B034-B88C36150518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Technicien en organisation scolaire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dirty="0">
              <a:latin typeface="+mn-lt"/>
              <a:cs typeface="Arial" panose="020B0604020202020204" pitchFamily="34" charset="0"/>
            </a:rPr>
            <a:t>Hilarry Fontaine</a:t>
          </a:r>
          <a:endParaRPr lang="fr-CA" sz="600" dirty="0"/>
        </a:p>
      </dgm:t>
    </dgm:pt>
    <dgm:pt modelId="{FD06A114-8250-4832-AF7D-8D2F4384974F}" type="parTrans" cxnId="{0DD91FC4-0B8E-4068-B2B4-DA5EA537855D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32D925C4-9A5C-4D29-B0E6-930FF2790C06}" type="sibTrans" cxnId="{0DD91FC4-0B8E-4068-B2B4-DA5EA537855D}">
      <dgm:prSet/>
      <dgm:spPr/>
      <dgm:t>
        <a:bodyPr/>
        <a:lstStyle/>
        <a:p>
          <a:endParaRPr lang="fr-CA"/>
        </a:p>
      </dgm:t>
    </dgm:pt>
    <dgm:pt modelId="{664D5A43-6918-40DE-A1C1-659EC1927DF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</a:rPr>
            <a:t>Gestion administrative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</a:rPr>
            <a:t>PDHÉ</a:t>
          </a:r>
          <a:endParaRPr lang="fr-CA" sz="600" dirty="0"/>
        </a:p>
      </dgm:t>
    </dgm:pt>
    <dgm:pt modelId="{471837FC-A809-4F1E-B93F-81316450FAD9}" type="parTrans" cxnId="{DF0A4952-FDCC-4EAA-B390-663E09F0DEC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F0CBE03D-A295-49E4-B564-B7849F616DAE}" type="sibTrans" cxnId="{DF0A4952-FDCC-4EAA-B390-663E09F0DECF}">
      <dgm:prSet/>
      <dgm:spPr/>
      <dgm:t>
        <a:bodyPr/>
        <a:lstStyle/>
        <a:p>
          <a:endParaRPr lang="fr-CA"/>
        </a:p>
      </dgm:t>
    </dgm:pt>
    <dgm:pt modelId="{D6A1A390-47D9-4DD4-9E82-9FD093DE8B0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600" b="1" dirty="0"/>
            <a:t>Centre </a:t>
          </a:r>
          <a:r>
            <a:rPr lang="fr-CA" sz="600" b="1" dirty="0" err="1"/>
            <a:t>Mishtapeu</a:t>
          </a:r>
          <a:endParaRPr lang="fr-CA" sz="600" b="1" dirty="0"/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600" dirty="0"/>
            <a:t>Gilles Larouche</a:t>
          </a:r>
          <a:r>
            <a:rPr lang="fr-CA" sz="600" b="0" dirty="0">
              <a:latin typeface="+mn-lt"/>
              <a:cs typeface="Arial" panose="020B0604020202020204" pitchFamily="34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Manon Fontaine (adj.)</a:t>
          </a:r>
          <a:endParaRPr lang="fr-CA" sz="600" dirty="0"/>
        </a:p>
      </dgm:t>
    </dgm:pt>
    <dgm:pt modelId="{D3C895D6-2D0B-482C-B41E-FBE283F425CF}" type="parTrans" cxnId="{066FBAE7-3679-40A0-B9EB-37A61D53A020}">
      <dgm:prSet/>
      <dgm:spPr/>
      <dgm:t>
        <a:bodyPr/>
        <a:lstStyle/>
        <a:p>
          <a:endParaRPr lang="fr-CA"/>
        </a:p>
      </dgm:t>
    </dgm:pt>
    <dgm:pt modelId="{F3796392-65A8-415D-90A5-7B0652B42D55}" type="sibTrans" cxnId="{066FBAE7-3679-40A0-B9EB-37A61D53A020}">
      <dgm:prSet/>
      <dgm:spPr/>
      <dgm:t>
        <a:bodyPr/>
        <a:lstStyle/>
        <a:p>
          <a:endParaRPr lang="fr-CA"/>
        </a:p>
      </dgm:t>
    </dgm:pt>
    <dgm:pt modelId="{DF642B2F-AA3C-47CD-B2F2-F2683B1805A2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Coordonnateur du transport</a:t>
          </a:r>
        </a:p>
        <a:p>
          <a:r>
            <a:rPr lang="fr-CA" sz="600" b="0" dirty="0"/>
            <a:t>Christina Fontaine</a:t>
          </a:r>
        </a:p>
      </dgm:t>
    </dgm:pt>
    <dgm:pt modelId="{EC0ABBB1-E54F-4EA1-9F51-AE88D0AE6106}" type="parTrans" cxnId="{F5C684B7-BBCF-432F-9017-212EFCAEA851}">
      <dgm:prSet/>
      <dgm:spPr>
        <a:solidFill>
          <a:srgbClr val="708151"/>
        </a:solidFill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F60EA649-A459-4470-BBAB-AE678ACD296D}" type="sibTrans" cxnId="{F5C684B7-BBCF-432F-9017-212EFCAEA851}">
      <dgm:prSet/>
      <dgm:spPr/>
      <dgm:t>
        <a:bodyPr/>
        <a:lstStyle/>
        <a:p>
          <a:endParaRPr lang="fr-CA"/>
        </a:p>
      </dgm:t>
    </dgm:pt>
    <dgm:pt modelId="{F211356B-79F9-41D6-BABB-EEBC24F44053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Chargé de projet</a:t>
          </a:r>
        </a:p>
        <a:p>
          <a:r>
            <a:rPr lang="fr-CA" sz="600" b="0" dirty="0"/>
            <a:t>Ariane Fontaine</a:t>
          </a:r>
        </a:p>
      </dgm:t>
    </dgm:pt>
    <dgm:pt modelId="{110B769B-084B-4C55-91F5-6BA1FC0FDBAC}" type="parTrans" cxnId="{98720191-13E3-467A-81E4-53ECFCF50CD6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31A94912-2616-4DC7-87E8-9A2F66EF3B45}" type="sibTrans" cxnId="{98720191-13E3-467A-81E4-53ECFCF50CD6}">
      <dgm:prSet/>
      <dgm:spPr/>
      <dgm:t>
        <a:bodyPr/>
        <a:lstStyle/>
        <a:p>
          <a:endParaRPr lang="fr-CA"/>
        </a:p>
      </dgm:t>
    </dgm:pt>
    <dgm:pt modelId="{31E95321-B3A9-45D4-ABB3-D361F002BE15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Chauffeurs d’autobus</a:t>
          </a:r>
        </a:p>
      </dgm:t>
    </dgm:pt>
    <dgm:pt modelId="{2D994C0F-948D-4845-9CE8-BF7C0CCA11EB}" type="parTrans" cxnId="{223BCE25-430F-406F-925F-E107654D4E50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90C224F1-AA62-4989-AB1C-4E6800312C62}" type="sibTrans" cxnId="{223BCE25-430F-406F-925F-E107654D4E50}">
      <dgm:prSet/>
      <dgm:spPr/>
      <dgm:t>
        <a:bodyPr/>
        <a:lstStyle/>
        <a:p>
          <a:endParaRPr lang="fr-CA"/>
        </a:p>
      </dgm:t>
    </dgm:pt>
    <dgm:pt modelId="{7F25D9A5-4134-4442-BAC7-99F91385EF1E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/>
            <a:t>Collaborateurs </a:t>
          </a:r>
          <a:r>
            <a:rPr lang="fr-CA" dirty="0"/>
            <a:t>(</a:t>
          </a:r>
          <a:r>
            <a:rPr lang="fr-CA" dirty="0" err="1"/>
            <a:t>Shaputuan</a:t>
          </a:r>
          <a:r>
            <a:rPr lang="fr-CA" dirty="0"/>
            <a:t>, </a:t>
          </a:r>
          <a:r>
            <a:rPr lang="fr-CA" dirty="0" err="1"/>
            <a:t>Tshakapesh</a:t>
          </a:r>
          <a:r>
            <a:rPr lang="fr-CA" dirty="0"/>
            <a:t>, communautés, ministères, etc.)</a:t>
          </a:r>
        </a:p>
      </dgm:t>
    </dgm:pt>
    <dgm:pt modelId="{04040439-B14B-40F6-B8D0-DA700115ED4C}" type="parTrans" cxnId="{486AF989-3A50-49A3-B918-E02634B19DDB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AECCB549-D369-413C-8BC4-2FE65E3296A0}" type="sibTrans" cxnId="{486AF989-3A50-49A3-B918-E02634B19DDB}">
      <dgm:prSet/>
      <dgm:spPr/>
      <dgm:t>
        <a:bodyPr/>
        <a:lstStyle/>
        <a:p>
          <a:endParaRPr lang="fr-CA"/>
        </a:p>
      </dgm:t>
    </dgm:pt>
    <dgm:pt modelId="{560361A4-C89A-4628-86B7-A34675757FF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600" b="1" dirty="0"/>
            <a:t>Zoothérapeute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600" b="0" dirty="0"/>
            <a:t>Nancy Lévesque</a:t>
          </a:r>
        </a:p>
      </dgm:t>
    </dgm:pt>
    <dgm:pt modelId="{6850F737-259B-4717-9EBE-B7D5B78DDA14}" type="parTrans" cxnId="{B4A3CCE7-45A8-46CE-809A-CA776CD89934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A49A03AC-AF68-4F5C-90D9-10E7D6C333A1}" type="sibTrans" cxnId="{B4A3CCE7-45A8-46CE-809A-CA776CD89934}">
      <dgm:prSet/>
      <dgm:spPr/>
      <dgm:t>
        <a:bodyPr/>
        <a:lstStyle/>
        <a:p>
          <a:endParaRPr lang="fr-CA"/>
        </a:p>
      </dgm:t>
    </dgm:pt>
    <dgm:pt modelId="{BF1D7CAE-9AEB-4C46-B143-C634233CCF91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>
              <a:latin typeface="+mn-lt"/>
              <a:cs typeface="Arial" panose="020B0604020202020204" pitchFamily="34" charset="0"/>
            </a:rPr>
            <a:t>Concepteur de programme innu </a:t>
          </a:r>
          <a:r>
            <a:rPr lang="fr-CA" sz="600" b="1" dirty="0" err="1">
              <a:latin typeface="+mn-lt"/>
              <a:cs typeface="Arial" panose="020B0604020202020204" pitchFamily="34" charset="0"/>
            </a:rPr>
            <a:t>aitun</a:t>
          </a:r>
          <a:endParaRPr lang="fr-CA" sz="600" b="1" dirty="0">
            <a:latin typeface="+mn-lt"/>
            <a:cs typeface="Arial" panose="020B0604020202020204" pitchFamily="34" charset="0"/>
          </a:endParaRPr>
        </a:p>
        <a:p>
          <a:r>
            <a:rPr lang="fr-CA" sz="600" b="0" dirty="0">
              <a:latin typeface="+mn-lt"/>
              <a:cs typeface="Arial" panose="020B0604020202020204" pitchFamily="34" charset="0"/>
            </a:rPr>
            <a:t>Marie-Andrée Michel</a:t>
          </a:r>
          <a:endParaRPr lang="fr-CA" sz="600" b="0" dirty="0"/>
        </a:p>
      </dgm:t>
    </dgm:pt>
    <dgm:pt modelId="{153AD5C6-6ECA-47FC-9FBA-6ECB1E319AAE}" type="parTrans" cxnId="{AD896760-6FAD-400A-9294-87323E9BEC01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91739AAF-D3EF-4F7B-81E4-44A42F1428F0}" type="sibTrans" cxnId="{AD896760-6FAD-400A-9294-87323E9BEC01}">
      <dgm:prSet/>
      <dgm:spPr/>
      <dgm:t>
        <a:bodyPr/>
        <a:lstStyle/>
        <a:p>
          <a:endParaRPr lang="fr-CA"/>
        </a:p>
      </dgm:t>
    </dgm:pt>
    <dgm:pt modelId="{C58D48CE-036E-4E13-BE34-C00131585266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Enseignants de langue innue (4)</a:t>
          </a:r>
        </a:p>
      </dgm:t>
    </dgm:pt>
    <dgm:pt modelId="{E382B3A5-0405-4E10-9158-15C3DC4DCACA}" type="parTrans" cxnId="{75BF0696-70A6-4666-BD91-FD53C715AE8A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D7D4CDD3-CE24-4F17-BDAF-F10B494CF65F}" type="sibTrans" cxnId="{75BF0696-70A6-4666-BD91-FD53C715AE8A}">
      <dgm:prSet/>
      <dgm:spPr/>
      <dgm:t>
        <a:bodyPr/>
        <a:lstStyle/>
        <a:p>
          <a:endParaRPr lang="fr-CA"/>
        </a:p>
      </dgm:t>
    </dgm:pt>
    <dgm:pt modelId="{C5D47506-D211-4770-A66A-D8E456C59A15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Agents culturels</a:t>
          </a:r>
          <a:endParaRPr lang="fr-CA" sz="600" dirty="0"/>
        </a:p>
      </dgm:t>
    </dgm:pt>
    <dgm:pt modelId="{8838BADA-1E83-435A-A9CA-953E03C232C1}" type="parTrans" cxnId="{17B4D0C5-B177-4FCA-9969-F17098A35DB3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343DE91B-DBE8-46B7-8E92-180B20E7AE98}" type="sibTrans" cxnId="{17B4D0C5-B177-4FCA-9969-F17098A35DB3}">
      <dgm:prSet/>
      <dgm:spPr/>
      <dgm:t>
        <a:bodyPr/>
        <a:lstStyle/>
        <a:p>
          <a:endParaRPr lang="fr-CA"/>
        </a:p>
      </dgm:t>
    </dgm:pt>
    <dgm:pt modelId="{671E746A-19C9-4F67-988A-C85799FC6DE6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Conseiller pédagogique</a:t>
          </a:r>
        </a:p>
        <a:p>
          <a:r>
            <a:rPr lang="fr-CA" sz="600" dirty="0"/>
            <a:t>Sonia Lachance</a:t>
          </a:r>
        </a:p>
      </dgm:t>
    </dgm:pt>
    <dgm:pt modelId="{AE79FBE8-4753-4BF4-B906-380C87C1BD4D}" type="parTrans" cxnId="{AA37E7DF-B68F-4C37-A8C1-E2B8F40E4CD8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4F75439F-BDD2-46EE-94D3-3532A0930EFB}" type="sibTrans" cxnId="{AA37E7DF-B68F-4C37-A8C1-E2B8F40E4CD8}">
      <dgm:prSet/>
      <dgm:spPr/>
      <dgm:t>
        <a:bodyPr/>
        <a:lstStyle/>
        <a:p>
          <a:endParaRPr lang="fr-CA"/>
        </a:p>
      </dgm:t>
    </dgm:pt>
    <dgm:pt modelId="{6A4A68D6-19EB-469F-8415-8A4F886E5A9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fr-CA" sz="600" b="1" dirty="0"/>
            <a:t>Adjoint administratif</a:t>
          </a:r>
        </a:p>
        <a:p>
          <a:pPr>
            <a:lnSpc>
              <a:spcPct val="100000"/>
            </a:lnSpc>
          </a:pPr>
          <a:r>
            <a:rPr lang="fr-CA" sz="600" dirty="0"/>
            <a:t>Tamara Jourdain</a:t>
          </a:r>
        </a:p>
      </dgm:t>
    </dgm:pt>
    <dgm:pt modelId="{9667C1B5-E2A0-420C-95D7-6E289AEB5333}" type="parTrans" cxnId="{6C3F79A7-F127-4E3F-A1B1-54B10366C7AF}">
      <dgm:prSet/>
      <dgm:spPr/>
      <dgm:t>
        <a:bodyPr/>
        <a:lstStyle/>
        <a:p>
          <a:endParaRPr lang="fr-CA"/>
        </a:p>
      </dgm:t>
    </dgm:pt>
    <dgm:pt modelId="{D9489DFE-CA8D-4A4D-9B7D-7078A96FB306}" type="sibTrans" cxnId="{6C3F79A7-F127-4E3F-A1B1-54B10366C7AF}">
      <dgm:prSet/>
      <dgm:spPr/>
      <dgm:t>
        <a:bodyPr/>
        <a:lstStyle/>
        <a:p>
          <a:endParaRPr lang="fr-CA"/>
        </a:p>
      </dgm:t>
    </dgm:pt>
    <dgm:pt modelId="{65CC3618-F686-4623-A717-99A04F454A89}" type="pres">
      <dgm:prSet presAssocID="{14A00DBB-6CB7-44B4-B854-EB265D8915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0ECFBB-C441-4200-AD6E-6FCBBB1AE556}" type="pres">
      <dgm:prSet presAssocID="{2B73C9A8-9C86-43FB-A1DE-B6F8447E0FDE}" presName="hierRoot1" presStyleCnt="0"/>
      <dgm:spPr/>
    </dgm:pt>
    <dgm:pt modelId="{F4FB2C96-0A3C-4946-96A7-547350E26EDD}" type="pres">
      <dgm:prSet presAssocID="{2B73C9A8-9C86-43FB-A1DE-B6F8447E0FDE}" presName="composite" presStyleCnt="0"/>
      <dgm:spPr/>
    </dgm:pt>
    <dgm:pt modelId="{7FE0D693-DFD0-43ED-B1F0-810EFA0AB8A7}" type="pres">
      <dgm:prSet presAssocID="{2B73C9A8-9C86-43FB-A1DE-B6F8447E0FDE}" presName="background" presStyleLbl="node0" presStyleIdx="0" presStyleCnt="1"/>
      <dgm:spPr>
        <a:solidFill>
          <a:srgbClr val="708151">
            <a:alpha val="80000"/>
          </a:srgbClr>
        </a:solidFill>
      </dgm:spPr>
    </dgm:pt>
    <dgm:pt modelId="{2E45870E-A5D4-4EEF-856E-272026D8EAA7}" type="pres">
      <dgm:prSet presAssocID="{2B73C9A8-9C86-43FB-A1DE-B6F8447E0FDE}" presName="text" presStyleLbl="fgAcc0" presStyleIdx="0" presStyleCnt="1">
        <dgm:presLayoutVars>
          <dgm:chPref val="3"/>
        </dgm:presLayoutVars>
      </dgm:prSet>
      <dgm:spPr/>
    </dgm:pt>
    <dgm:pt modelId="{1D4A6FE5-FE3A-4005-829C-BDEE1D238266}" type="pres">
      <dgm:prSet presAssocID="{2B73C9A8-9C86-43FB-A1DE-B6F8447E0FDE}" presName="hierChild2" presStyleCnt="0"/>
      <dgm:spPr/>
    </dgm:pt>
    <dgm:pt modelId="{93F7E8D0-39EF-4751-BDBB-DF0717B57CBA}" type="pres">
      <dgm:prSet presAssocID="{DACB382A-C120-4805-A3B2-16FC5D8B4B76}" presName="Name10" presStyleLbl="parChTrans1D2" presStyleIdx="0" presStyleCnt="6"/>
      <dgm:spPr/>
    </dgm:pt>
    <dgm:pt modelId="{1836D384-E081-42DD-915A-A27BA0AA6D9C}" type="pres">
      <dgm:prSet presAssocID="{A583DFF9-CA2C-4248-9A9D-F8E474B1DEEE}" presName="hierRoot2" presStyleCnt="0"/>
      <dgm:spPr/>
    </dgm:pt>
    <dgm:pt modelId="{43E02E37-1B6D-48C2-B132-4216D21B5964}" type="pres">
      <dgm:prSet presAssocID="{A583DFF9-CA2C-4248-9A9D-F8E474B1DEEE}" presName="composite2" presStyleCnt="0"/>
      <dgm:spPr/>
    </dgm:pt>
    <dgm:pt modelId="{D5291B30-DA0A-43C9-98E8-E07FD56D33F6}" type="pres">
      <dgm:prSet presAssocID="{A583DFF9-CA2C-4248-9A9D-F8E474B1DEEE}" presName="background2" presStyleLbl="node2" presStyleIdx="0" presStyleCnt="6"/>
      <dgm:spPr>
        <a:solidFill>
          <a:srgbClr val="708151">
            <a:alpha val="70000"/>
          </a:srgbClr>
        </a:solidFill>
      </dgm:spPr>
    </dgm:pt>
    <dgm:pt modelId="{17FADD0D-0426-4F29-ABF5-1EFCCACBEF28}" type="pres">
      <dgm:prSet presAssocID="{A583DFF9-CA2C-4248-9A9D-F8E474B1DEEE}" presName="text2" presStyleLbl="fgAcc2" presStyleIdx="0" presStyleCnt="6">
        <dgm:presLayoutVars>
          <dgm:chPref val="3"/>
        </dgm:presLayoutVars>
      </dgm:prSet>
      <dgm:spPr/>
    </dgm:pt>
    <dgm:pt modelId="{0E6BAA19-70AB-4A35-BDF3-0F6DCE2CE6B1}" type="pres">
      <dgm:prSet presAssocID="{A583DFF9-CA2C-4248-9A9D-F8E474B1DEEE}" presName="hierChild3" presStyleCnt="0"/>
      <dgm:spPr/>
    </dgm:pt>
    <dgm:pt modelId="{85BADF18-CB1F-4157-B3CE-35C22C650F07}" type="pres">
      <dgm:prSet presAssocID="{3098B3F3-16D9-4F42-8F23-D5FEB97E0117}" presName="Name17" presStyleLbl="parChTrans1D3" presStyleIdx="0" presStyleCnt="8"/>
      <dgm:spPr/>
    </dgm:pt>
    <dgm:pt modelId="{1E13EA03-E12E-4B98-BD23-0F4755833A8D}" type="pres">
      <dgm:prSet presAssocID="{302292AA-EC9A-47F6-A918-B0F8CE263057}" presName="hierRoot3" presStyleCnt="0"/>
      <dgm:spPr/>
    </dgm:pt>
    <dgm:pt modelId="{87370921-3F3E-49BD-AAF1-3E665CC4B2F7}" type="pres">
      <dgm:prSet presAssocID="{302292AA-EC9A-47F6-A918-B0F8CE263057}" presName="composite3" presStyleCnt="0"/>
      <dgm:spPr/>
    </dgm:pt>
    <dgm:pt modelId="{1CFF1D3A-3CFE-457B-8730-6CB464E8AD49}" type="pres">
      <dgm:prSet presAssocID="{302292AA-EC9A-47F6-A918-B0F8CE263057}" presName="background3" presStyleLbl="node3" presStyleIdx="0" presStyleCnt="8"/>
      <dgm:spPr>
        <a:solidFill>
          <a:srgbClr val="708151">
            <a:alpha val="50000"/>
          </a:srgbClr>
        </a:solidFill>
      </dgm:spPr>
    </dgm:pt>
    <dgm:pt modelId="{4037BD06-87BF-451B-9ACB-F0646F190301}" type="pres">
      <dgm:prSet presAssocID="{302292AA-EC9A-47F6-A918-B0F8CE263057}" presName="text3" presStyleLbl="fgAcc3" presStyleIdx="0" presStyleCnt="8">
        <dgm:presLayoutVars>
          <dgm:chPref val="3"/>
        </dgm:presLayoutVars>
      </dgm:prSet>
      <dgm:spPr/>
    </dgm:pt>
    <dgm:pt modelId="{BF6C6AAE-641A-4091-B556-DDE9BB2E6869}" type="pres">
      <dgm:prSet presAssocID="{302292AA-EC9A-47F6-A918-B0F8CE263057}" presName="hierChild4" presStyleCnt="0"/>
      <dgm:spPr/>
    </dgm:pt>
    <dgm:pt modelId="{1731DCAC-FBDA-4D54-BD3B-3C12994ABF84}" type="pres">
      <dgm:prSet presAssocID="{0054012A-044D-4145-9535-25941BEDDF98}" presName="Name23" presStyleLbl="parChTrans1D4" presStyleIdx="0" presStyleCnt="21"/>
      <dgm:spPr/>
    </dgm:pt>
    <dgm:pt modelId="{627A35F9-379E-471F-AFEF-E1FD910F5F71}" type="pres">
      <dgm:prSet presAssocID="{99B41E5D-12B1-4438-897B-065E8924ACB1}" presName="hierRoot4" presStyleCnt="0"/>
      <dgm:spPr/>
    </dgm:pt>
    <dgm:pt modelId="{E164B932-79BC-4219-9BD6-0A1193F01D7D}" type="pres">
      <dgm:prSet presAssocID="{99B41E5D-12B1-4438-897B-065E8924ACB1}" presName="composite4" presStyleCnt="0"/>
      <dgm:spPr/>
    </dgm:pt>
    <dgm:pt modelId="{A20358E2-2E1D-4162-B7AA-58FD12495059}" type="pres">
      <dgm:prSet presAssocID="{99B41E5D-12B1-4438-897B-065E8924ACB1}" presName="background4" presStyleLbl="node4" presStyleIdx="0" presStyleCnt="21"/>
      <dgm:spPr>
        <a:solidFill>
          <a:srgbClr val="708151">
            <a:alpha val="30000"/>
          </a:srgbClr>
        </a:solidFill>
      </dgm:spPr>
    </dgm:pt>
    <dgm:pt modelId="{19705350-10BE-45A9-AEA6-38B8DE99C03D}" type="pres">
      <dgm:prSet presAssocID="{99B41E5D-12B1-4438-897B-065E8924ACB1}" presName="text4" presStyleLbl="fgAcc4" presStyleIdx="0" presStyleCnt="21">
        <dgm:presLayoutVars>
          <dgm:chPref val="3"/>
        </dgm:presLayoutVars>
      </dgm:prSet>
      <dgm:spPr/>
    </dgm:pt>
    <dgm:pt modelId="{C568625F-9959-4A15-806C-370F740AD634}" type="pres">
      <dgm:prSet presAssocID="{99B41E5D-12B1-4438-897B-065E8924ACB1}" presName="hierChild5" presStyleCnt="0"/>
      <dgm:spPr/>
    </dgm:pt>
    <dgm:pt modelId="{E0751048-8D53-4DAD-8DBC-116E5374CEBF}" type="pres">
      <dgm:prSet presAssocID="{17F71D89-FAFE-4582-900C-C59F8DD5B9F0}" presName="Name23" presStyleLbl="parChTrans1D4" presStyleIdx="1" presStyleCnt="21"/>
      <dgm:spPr/>
    </dgm:pt>
    <dgm:pt modelId="{DA83C614-E49C-44CB-A57B-6E09A99755BC}" type="pres">
      <dgm:prSet presAssocID="{470A1B1C-58C8-488F-ACBF-0CF05EAB271C}" presName="hierRoot4" presStyleCnt="0"/>
      <dgm:spPr/>
    </dgm:pt>
    <dgm:pt modelId="{04AAAC15-0337-40DE-B937-6978193DC0E0}" type="pres">
      <dgm:prSet presAssocID="{470A1B1C-58C8-488F-ACBF-0CF05EAB271C}" presName="composite4" presStyleCnt="0"/>
      <dgm:spPr/>
    </dgm:pt>
    <dgm:pt modelId="{AD487697-827F-4323-96DC-3056274474AC}" type="pres">
      <dgm:prSet presAssocID="{470A1B1C-58C8-488F-ACBF-0CF05EAB271C}" presName="background4" presStyleLbl="node4" presStyleIdx="1" presStyleCnt="21"/>
      <dgm:spPr>
        <a:solidFill>
          <a:srgbClr val="708151">
            <a:alpha val="30000"/>
          </a:srgbClr>
        </a:solidFill>
      </dgm:spPr>
    </dgm:pt>
    <dgm:pt modelId="{6DD405BF-391D-4986-8774-BC35C7DA9063}" type="pres">
      <dgm:prSet presAssocID="{470A1B1C-58C8-488F-ACBF-0CF05EAB271C}" presName="text4" presStyleLbl="fgAcc4" presStyleIdx="1" presStyleCnt="21">
        <dgm:presLayoutVars>
          <dgm:chPref val="3"/>
        </dgm:presLayoutVars>
      </dgm:prSet>
      <dgm:spPr/>
    </dgm:pt>
    <dgm:pt modelId="{554C8DBF-0A3A-491C-B545-DCB19421EA69}" type="pres">
      <dgm:prSet presAssocID="{470A1B1C-58C8-488F-ACBF-0CF05EAB271C}" presName="hierChild5" presStyleCnt="0"/>
      <dgm:spPr/>
    </dgm:pt>
    <dgm:pt modelId="{4C05B0E5-9DC2-4727-86BF-751E65B5F04D}" type="pres">
      <dgm:prSet presAssocID="{D3C895D6-2D0B-482C-B41E-FBE283F425CF}" presName="Name23" presStyleLbl="parChTrans1D4" presStyleIdx="2" presStyleCnt="21"/>
      <dgm:spPr/>
    </dgm:pt>
    <dgm:pt modelId="{27187DA2-1D70-4263-965E-E0CB0955F03C}" type="pres">
      <dgm:prSet presAssocID="{D6A1A390-47D9-4DD4-9E82-9FD093DE8B09}" presName="hierRoot4" presStyleCnt="0"/>
      <dgm:spPr/>
    </dgm:pt>
    <dgm:pt modelId="{22440B5F-AAF3-416D-B4B5-81D9D1E36A57}" type="pres">
      <dgm:prSet presAssocID="{D6A1A390-47D9-4DD4-9E82-9FD093DE8B09}" presName="composite4" presStyleCnt="0"/>
      <dgm:spPr/>
    </dgm:pt>
    <dgm:pt modelId="{B4B3ACC8-36AC-48B1-A0BE-892F828835B6}" type="pres">
      <dgm:prSet presAssocID="{D6A1A390-47D9-4DD4-9E82-9FD093DE8B09}" presName="background4" presStyleLbl="node4" presStyleIdx="2" presStyleCnt="21"/>
      <dgm:spPr>
        <a:solidFill>
          <a:srgbClr val="708151">
            <a:alpha val="30000"/>
          </a:srgbClr>
        </a:solidFill>
      </dgm:spPr>
    </dgm:pt>
    <dgm:pt modelId="{0E4A0FC0-8293-40FB-8621-0A80E4953581}" type="pres">
      <dgm:prSet presAssocID="{D6A1A390-47D9-4DD4-9E82-9FD093DE8B09}" presName="text4" presStyleLbl="fgAcc4" presStyleIdx="2" presStyleCnt="21">
        <dgm:presLayoutVars>
          <dgm:chPref val="3"/>
        </dgm:presLayoutVars>
      </dgm:prSet>
      <dgm:spPr/>
    </dgm:pt>
    <dgm:pt modelId="{88F4B5E5-5311-4309-BEC9-AEFB3B488A73}" type="pres">
      <dgm:prSet presAssocID="{D6A1A390-47D9-4DD4-9E82-9FD093DE8B09}" presName="hierChild5" presStyleCnt="0"/>
      <dgm:spPr/>
    </dgm:pt>
    <dgm:pt modelId="{4BFD6382-B838-4ABC-B78F-E59E286C992D}" type="pres">
      <dgm:prSet presAssocID="{004FBC86-C56B-4B05-A972-FB6B5691C720}" presName="Name10" presStyleLbl="parChTrans1D2" presStyleIdx="1" presStyleCnt="6"/>
      <dgm:spPr/>
    </dgm:pt>
    <dgm:pt modelId="{34C645AE-214D-40CB-A8B2-934CA682E8A0}" type="pres">
      <dgm:prSet presAssocID="{9B1FD062-7CA1-4C04-ACAE-C732A3BA3274}" presName="hierRoot2" presStyleCnt="0"/>
      <dgm:spPr/>
    </dgm:pt>
    <dgm:pt modelId="{50628944-21D1-48CD-93D9-C5896F22AC6C}" type="pres">
      <dgm:prSet presAssocID="{9B1FD062-7CA1-4C04-ACAE-C732A3BA3274}" presName="composite2" presStyleCnt="0"/>
      <dgm:spPr/>
    </dgm:pt>
    <dgm:pt modelId="{8537D10B-236A-4A2D-A756-B671D5C76CAF}" type="pres">
      <dgm:prSet presAssocID="{9B1FD062-7CA1-4C04-ACAE-C732A3BA3274}" presName="background2" presStyleLbl="node2" presStyleIdx="1" presStyleCnt="6"/>
      <dgm:spPr>
        <a:solidFill>
          <a:srgbClr val="708151">
            <a:alpha val="70000"/>
          </a:srgbClr>
        </a:solidFill>
      </dgm:spPr>
    </dgm:pt>
    <dgm:pt modelId="{6CEFC669-D0A0-4772-91FC-2C6AE902E351}" type="pres">
      <dgm:prSet presAssocID="{9B1FD062-7CA1-4C04-ACAE-C732A3BA3274}" presName="text2" presStyleLbl="fgAcc2" presStyleIdx="1" presStyleCnt="6">
        <dgm:presLayoutVars>
          <dgm:chPref val="3"/>
        </dgm:presLayoutVars>
      </dgm:prSet>
      <dgm:spPr/>
    </dgm:pt>
    <dgm:pt modelId="{366F33DF-A843-4145-A973-5AC29703788C}" type="pres">
      <dgm:prSet presAssocID="{9B1FD062-7CA1-4C04-ACAE-C732A3BA3274}" presName="hierChild3" presStyleCnt="0"/>
      <dgm:spPr/>
    </dgm:pt>
    <dgm:pt modelId="{A601AFFD-667B-499A-BE3B-C6B5F825B2E9}" type="pres">
      <dgm:prSet presAssocID="{A05B1173-B846-4789-903E-8A9F525EDC2E}" presName="Name17" presStyleLbl="parChTrans1D3" presStyleIdx="1" presStyleCnt="8"/>
      <dgm:spPr/>
    </dgm:pt>
    <dgm:pt modelId="{00DF180F-FD1C-46AA-98C8-7A877CB2BB50}" type="pres">
      <dgm:prSet presAssocID="{928CB8A1-6757-4DB6-BDE1-6B1CF8369EAC}" presName="hierRoot3" presStyleCnt="0"/>
      <dgm:spPr/>
    </dgm:pt>
    <dgm:pt modelId="{D8FCD1CC-25EF-4998-9860-198F2E1759F3}" type="pres">
      <dgm:prSet presAssocID="{928CB8A1-6757-4DB6-BDE1-6B1CF8369EAC}" presName="composite3" presStyleCnt="0"/>
      <dgm:spPr/>
    </dgm:pt>
    <dgm:pt modelId="{F64CE37F-5CB9-43AB-952B-F48DA6FDCC97}" type="pres">
      <dgm:prSet presAssocID="{928CB8A1-6757-4DB6-BDE1-6B1CF8369EAC}" presName="background3" presStyleLbl="node3" presStyleIdx="1" presStyleCnt="8"/>
      <dgm:spPr>
        <a:solidFill>
          <a:srgbClr val="708151">
            <a:alpha val="50000"/>
          </a:srgbClr>
        </a:solidFill>
      </dgm:spPr>
    </dgm:pt>
    <dgm:pt modelId="{A1767339-98EB-40F3-B99D-5CE4C7AB49AF}" type="pres">
      <dgm:prSet presAssocID="{928CB8A1-6757-4DB6-BDE1-6B1CF8369EAC}" presName="text3" presStyleLbl="fgAcc3" presStyleIdx="1" presStyleCnt="8">
        <dgm:presLayoutVars>
          <dgm:chPref val="3"/>
        </dgm:presLayoutVars>
      </dgm:prSet>
      <dgm:spPr/>
    </dgm:pt>
    <dgm:pt modelId="{43B1DEE7-0A85-43B1-9242-7277DEC00E9E}" type="pres">
      <dgm:prSet presAssocID="{928CB8A1-6757-4DB6-BDE1-6B1CF8369EAC}" presName="hierChild4" presStyleCnt="0"/>
      <dgm:spPr/>
    </dgm:pt>
    <dgm:pt modelId="{9F16F33B-8090-4A8B-A5E5-6F3BE26273B4}" type="pres">
      <dgm:prSet presAssocID="{9C8FE1A1-2E9A-44D0-A27E-70472AA27F7A}" presName="Name23" presStyleLbl="parChTrans1D4" presStyleIdx="3" presStyleCnt="21"/>
      <dgm:spPr/>
    </dgm:pt>
    <dgm:pt modelId="{00C3F159-208F-4DCA-965B-AA9527C84592}" type="pres">
      <dgm:prSet presAssocID="{8D7093EA-9A80-4FF0-9499-D15E00685917}" presName="hierRoot4" presStyleCnt="0"/>
      <dgm:spPr/>
    </dgm:pt>
    <dgm:pt modelId="{95D29220-0758-457C-9E02-82826137C74B}" type="pres">
      <dgm:prSet presAssocID="{8D7093EA-9A80-4FF0-9499-D15E00685917}" presName="composite4" presStyleCnt="0"/>
      <dgm:spPr/>
    </dgm:pt>
    <dgm:pt modelId="{4095E1FF-1F62-4F97-BF65-209D51F4F5F5}" type="pres">
      <dgm:prSet presAssocID="{8D7093EA-9A80-4FF0-9499-D15E00685917}" presName="background4" presStyleLbl="node4" presStyleIdx="3" presStyleCnt="21"/>
      <dgm:spPr>
        <a:solidFill>
          <a:srgbClr val="708151">
            <a:alpha val="30000"/>
          </a:srgbClr>
        </a:solidFill>
      </dgm:spPr>
    </dgm:pt>
    <dgm:pt modelId="{EE628ABE-6FD6-428F-B123-CE441FDFBEEF}" type="pres">
      <dgm:prSet presAssocID="{8D7093EA-9A80-4FF0-9499-D15E00685917}" presName="text4" presStyleLbl="fgAcc4" presStyleIdx="3" presStyleCnt="21">
        <dgm:presLayoutVars>
          <dgm:chPref val="3"/>
        </dgm:presLayoutVars>
      </dgm:prSet>
      <dgm:spPr/>
    </dgm:pt>
    <dgm:pt modelId="{8228D61B-DFF6-45A0-B56E-0AA68A208996}" type="pres">
      <dgm:prSet presAssocID="{8D7093EA-9A80-4FF0-9499-D15E00685917}" presName="hierChild5" presStyleCnt="0"/>
      <dgm:spPr/>
    </dgm:pt>
    <dgm:pt modelId="{BC04C078-23DD-4767-85CC-563BEC06DAC7}" type="pres">
      <dgm:prSet presAssocID="{92B9692A-AD36-4886-9674-F4653FE3B75C}" presName="Name23" presStyleLbl="parChTrans1D4" presStyleIdx="4" presStyleCnt="21"/>
      <dgm:spPr/>
    </dgm:pt>
    <dgm:pt modelId="{E9C6D08E-B218-43FE-BC81-3E9388D50D94}" type="pres">
      <dgm:prSet presAssocID="{ADA215BA-51E2-4882-8494-0D5912E4121B}" presName="hierRoot4" presStyleCnt="0"/>
      <dgm:spPr/>
    </dgm:pt>
    <dgm:pt modelId="{C35350A5-236C-4CC0-BDE3-495C3340C9AC}" type="pres">
      <dgm:prSet presAssocID="{ADA215BA-51E2-4882-8494-0D5912E4121B}" presName="composite4" presStyleCnt="0"/>
      <dgm:spPr/>
    </dgm:pt>
    <dgm:pt modelId="{0CC96060-A93F-4581-A7EE-96F5A77D16E7}" type="pres">
      <dgm:prSet presAssocID="{ADA215BA-51E2-4882-8494-0D5912E4121B}" presName="background4" presStyleLbl="node4" presStyleIdx="4" presStyleCnt="21"/>
      <dgm:spPr>
        <a:solidFill>
          <a:srgbClr val="708151">
            <a:alpha val="30000"/>
          </a:srgbClr>
        </a:solidFill>
      </dgm:spPr>
    </dgm:pt>
    <dgm:pt modelId="{C6390285-35B4-491F-87BA-A2F2D76780E4}" type="pres">
      <dgm:prSet presAssocID="{ADA215BA-51E2-4882-8494-0D5912E4121B}" presName="text4" presStyleLbl="fgAcc4" presStyleIdx="4" presStyleCnt="21">
        <dgm:presLayoutVars>
          <dgm:chPref val="3"/>
        </dgm:presLayoutVars>
      </dgm:prSet>
      <dgm:spPr/>
    </dgm:pt>
    <dgm:pt modelId="{D56FA7FF-9087-407B-85ED-DD221D43B1A6}" type="pres">
      <dgm:prSet presAssocID="{ADA215BA-51E2-4882-8494-0D5912E4121B}" presName="hierChild5" presStyleCnt="0"/>
      <dgm:spPr/>
    </dgm:pt>
    <dgm:pt modelId="{17D67FAE-74F4-44CD-9256-8901EA3EC4B2}" type="pres">
      <dgm:prSet presAssocID="{1BA25779-42B3-4236-9FDA-064AC358C318}" presName="Name23" presStyleLbl="parChTrans1D4" presStyleIdx="5" presStyleCnt="21"/>
      <dgm:spPr/>
    </dgm:pt>
    <dgm:pt modelId="{7123F1DB-9CE7-4C02-8892-D9A34F21C984}" type="pres">
      <dgm:prSet presAssocID="{7CC0CE09-CFE9-4BC3-9B07-B379C4126FD7}" presName="hierRoot4" presStyleCnt="0"/>
      <dgm:spPr/>
    </dgm:pt>
    <dgm:pt modelId="{C88EDC28-B997-4B85-9C7A-0DEF0D1A874B}" type="pres">
      <dgm:prSet presAssocID="{7CC0CE09-CFE9-4BC3-9B07-B379C4126FD7}" presName="composite4" presStyleCnt="0"/>
      <dgm:spPr/>
    </dgm:pt>
    <dgm:pt modelId="{76F4A83D-587B-4398-948A-B2C22A3B3363}" type="pres">
      <dgm:prSet presAssocID="{7CC0CE09-CFE9-4BC3-9B07-B379C4126FD7}" presName="background4" presStyleLbl="node4" presStyleIdx="5" presStyleCnt="21"/>
      <dgm:spPr>
        <a:solidFill>
          <a:srgbClr val="708151">
            <a:alpha val="30000"/>
          </a:srgbClr>
        </a:solidFill>
      </dgm:spPr>
    </dgm:pt>
    <dgm:pt modelId="{7B7CCEB1-43FC-4D44-832E-14DF095B4EAB}" type="pres">
      <dgm:prSet presAssocID="{7CC0CE09-CFE9-4BC3-9B07-B379C4126FD7}" presName="text4" presStyleLbl="fgAcc4" presStyleIdx="5" presStyleCnt="21">
        <dgm:presLayoutVars>
          <dgm:chPref val="3"/>
        </dgm:presLayoutVars>
      </dgm:prSet>
      <dgm:spPr/>
    </dgm:pt>
    <dgm:pt modelId="{F49073A5-E4D1-4E5D-BE2D-73695D901BBC}" type="pres">
      <dgm:prSet presAssocID="{7CC0CE09-CFE9-4BC3-9B07-B379C4126FD7}" presName="hierChild5" presStyleCnt="0"/>
      <dgm:spPr/>
    </dgm:pt>
    <dgm:pt modelId="{9FE78C9B-9481-455D-8A09-409E81BAF45C}" type="pres">
      <dgm:prSet presAssocID="{468EDCFA-3749-46DC-B242-B13D14E1D16A}" presName="Name17" presStyleLbl="parChTrans1D3" presStyleIdx="2" presStyleCnt="8"/>
      <dgm:spPr/>
    </dgm:pt>
    <dgm:pt modelId="{6730B06B-D7E5-46CB-BF08-35085382D3CA}" type="pres">
      <dgm:prSet presAssocID="{B0FF0E90-11D5-40F1-87D5-70BE49A295B1}" presName="hierRoot3" presStyleCnt="0"/>
      <dgm:spPr/>
    </dgm:pt>
    <dgm:pt modelId="{AEFB318F-9514-469C-8F63-8B7D5868D419}" type="pres">
      <dgm:prSet presAssocID="{B0FF0E90-11D5-40F1-87D5-70BE49A295B1}" presName="composite3" presStyleCnt="0"/>
      <dgm:spPr/>
    </dgm:pt>
    <dgm:pt modelId="{FD92E221-E983-4E54-9F6F-0B7E6294EF59}" type="pres">
      <dgm:prSet presAssocID="{B0FF0E90-11D5-40F1-87D5-70BE49A295B1}" presName="background3" presStyleLbl="node3" presStyleIdx="2" presStyleCnt="8"/>
      <dgm:spPr>
        <a:solidFill>
          <a:srgbClr val="708151">
            <a:alpha val="50000"/>
          </a:srgbClr>
        </a:solidFill>
      </dgm:spPr>
    </dgm:pt>
    <dgm:pt modelId="{F1D60B49-7AE6-4026-8915-6D6648CD1E5F}" type="pres">
      <dgm:prSet presAssocID="{B0FF0E90-11D5-40F1-87D5-70BE49A295B1}" presName="text3" presStyleLbl="fgAcc3" presStyleIdx="2" presStyleCnt="8">
        <dgm:presLayoutVars>
          <dgm:chPref val="3"/>
        </dgm:presLayoutVars>
      </dgm:prSet>
      <dgm:spPr/>
    </dgm:pt>
    <dgm:pt modelId="{B8862606-832B-47FD-83EB-9F822B2F95FF}" type="pres">
      <dgm:prSet presAssocID="{B0FF0E90-11D5-40F1-87D5-70BE49A295B1}" presName="hierChild4" presStyleCnt="0"/>
      <dgm:spPr/>
    </dgm:pt>
    <dgm:pt modelId="{597F46E9-E193-43EF-B37B-400D2B443495}" type="pres">
      <dgm:prSet presAssocID="{FD06A114-8250-4832-AF7D-8D2F4384974F}" presName="Name23" presStyleLbl="parChTrans1D4" presStyleIdx="6" presStyleCnt="21"/>
      <dgm:spPr/>
    </dgm:pt>
    <dgm:pt modelId="{D85B39FB-92BD-4D00-9759-E60D8450698C}" type="pres">
      <dgm:prSet presAssocID="{06E98403-DF5F-4DDA-B034-B88C36150518}" presName="hierRoot4" presStyleCnt="0"/>
      <dgm:spPr/>
    </dgm:pt>
    <dgm:pt modelId="{0D174ADA-1B2A-471A-9CED-512BA83E8187}" type="pres">
      <dgm:prSet presAssocID="{06E98403-DF5F-4DDA-B034-B88C36150518}" presName="composite4" presStyleCnt="0"/>
      <dgm:spPr/>
    </dgm:pt>
    <dgm:pt modelId="{079C4125-3B74-43DB-8C44-878CDC29CDE6}" type="pres">
      <dgm:prSet presAssocID="{06E98403-DF5F-4DDA-B034-B88C36150518}" presName="background4" presStyleLbl="node4" presStyleIdx="6" presStyleCnt="21"/>
      <dgm:spPr>
        <a:solidFill>
          <a:srgbClr val="708151">
            <a:alpha val="30000"/>
          </a:srgbClr>
        </a:solidFill>
      </dgm:spPr>
    </dgm:pt>
    <dgm:pt modelId="{B34A1B9D-F64B-42AE-9A43-23B723C9D030}" type="pres">
      <dgm:prSet presAssocID="{06E98403-DF5F-4DDA-B034-B88C36150518}" presName="text4" presStyleLbl="fgAcc4" presStyleIdx="6" presStyleCnt="21">
        <dgm:presLayoutVars>
          <dgm:chPref val="3"/>
        </dgm:presLayoutVars>
      </dgm:prSet>
      <dgm:spPr/>
    </dgm:pt>
    <dgm:pt modelId="{256BEF21-A77E-4A70-8C86-20CA916DE31B}" type="pres">
      <dgm:prSet presAssocID="{06E98403-DF5F-4DDA-B034-B88C36150518}" presName="hierChild5" presStyleCnt="0"/>
      <dgm:spPr/>
    </dgm:pt>
    <dgm:pt modelId="{ADCCF2F5-EA40-428A-9B24-BD97EAE50108}" type="pres">
      <dgm:prSet presAssocID="{AE79FBE8-4753-4BF4-B906-380C87C1BD4D}" presName="Name23" presStyleLbl="parChTrans1D4" presStyleIdx="7" presStyleCnt="21"/>
      <dgm:spPr/>
    </dgm:pt>
    <dgm:pt modelId="{2B47E188-DCC4-47F9-B085-509A02BA09DD}" type="pres">
      <dgm:prSet presAssocID="{671E746A-19C9-4F67-988A-C85799FC6DE6}" presName="hierRoot4" presStyleCnt="0"/>
      <dgm:spPr/>
    </dgm:pt>
    <dgm:pt modelId="{CD141713-4FB3-4A93-B445-9B7421E38818}" type="pres">
      <dgm:prSet presAssocID="{671E746A-19C9-4F67-988A-C85799FC6DE6}" presName="composite4" presStyleCnt="0"/>
      <dgm:spPr/>
    </dgm:pt>
    <dgm:pt modelId="{35C09A00-F507-4DDE-8937-44256CF14F16}" type="pres">
      <dgm:prSet presAssocID="{671E746A-19C9-4F67-988A-C85799FC6DE6}" presName="background4" presStyleLbl="node4" presStyleIdx="7" presStyleCnt="21"/>
      <dgm:spPr>
        <a:solidFill>
          <a:srgbClr val="708151">
            <a:alpha val="30000"/>
          </a:srgbClr>
        </a:solidFill>
      </dgm:spPr>
    </dgm:pt>
    <dgm:pt modelId="{CAB0FBE9-838E-4945-8FF7-C4637814BD14}" type="pres">
      <dgm:prSet presAssocID="{671E746A-19C9-4F67-988A-C85799FC6DE6}" presName="text4" presStyleLbl="fgAcc4" presStyleIdx="7" presStyleCnt="21">
        <dgm:presLayoutVars>
          <dgm:chPref val="3"/>
        </dgm:presLayoutVars>
      </dgm:prSet>
      <dgm:spPr/>
    </dgm:pt>
    <dgm:pt modelId="{1A5DA48E-CCAA-4A86-9470-CC37656900C0}" type="pres">
      <dgm:prSet presAssocID="{671E746A-19C9-4F67-988A-C85799FC6DE6}" presName="hierChild5" presStyleCnt="0"/>
      <dgm:spPr/>
    </dgm:pt>
    <dgm:pt modelId="{222B2C77-4CB6-48DD-A83B-9AE2D5E5CC1B}" type="pres">
      <dgm:prSet presAssocID="{471837FC-A809-4F1E-B93F-81316450FAD9}" presName="Name23" presStyleLbl="parChTrans1D4" presStyleIdx="8" presStyleCnt="21"/>
      <dgm:spPr/>
    </dgm:pt>
    <dgm:pt modelId="{209A6B17-1EAF-4ECB-942E-98A12208D463}" type="pres">
      <dgm:prSet presAssocID="{664D5A43-6918-40DE-A1C1-659EC1927DF7}" presName="hierRoot4" presStyleCnt="0"/>
      <dgm:spPr/>
    </dgm:pt>
    <dgm:pt modelId="{39D50B33-7020-4CC3-AB90-C8162DC7819C}" type="pres">
      <dgm:prSet presAssocID="{664D5A43-6918-40DE-A1C1-659EC1927DF7}" presName="composite4" presStyleCnt="0"/>
      <dgm:spPr/>
    </dgm:pt>
    <dgm:pt modelId="{082CDB25-B6DC-4D69-9859-DC0A2D05B738}" type="pres">
      <dgm:prSet presAssocID="{664D5A43-6918-40DE-A1C1-659EC1927DF7}" presName="background4" presStyleLbl="node4" presStyleIdx="8" presStyleCnt="21"/>
      <dgm:spPr>
        <a:solidFill>
          <a:srgbClr val="708151">
            <a:alpha val="30000"/>
          </a:srgbClr>
        </a:solidFill>
      </dgm:spPr>
    </dgm:pt>
    <dgm:pt modelId="{AB1A8887-37D5-4788-9800-3888252BB934}" type="pres">
      <dgm:prSet presAssocID="{664D5A43-6918-40DE-A1C1-659EC1927DF7}" presName="text4" presStyleLbl="fgAcc4" presStyleIdx="8" presStyleCnt="21">
        <dgm:presLayoutVars>
          <dgm:chPref val="3"/>
        </dgm:presLayoutVars>
      </dgm:prSet>
      <dgm:spPr/>
    </dgm:pt>
    <dgm:pt modelId="{A427901D-4F86-47D0-AC11-B729A939D144}" type="pres">
      <dgm:prSet presAssocID="{664D5A43-6918-40DE-A1C1-659EC1927DF7}" presName="hierChild5" presStyleCnt="0"/>
      <dgm:spPr/>
    </dgm:pt>
    <dgm:pt modelId="{D64578FC-26D4-42C6-9345-224D6AAD0212}" type="pres">
      <dgm:prSet presAssocID="{912C47FF-3059-4FFE-9D2D-CB212E7332CF}" presName="Name17" presStyleLbl="parChTrans1D3" presStyleIdx="3" presStyleCnt="8"/>
      <dgm:spPr/>
    </dgm:pt>
    <dgm:pt modelId="{15D7479D-A50C-4A05-A6A1-F1A710277A61}" type="pres">
      <dgm:prSet presAssocID="{0048E660-F895-45B1-8C79-F602ACC29937}" presName="hierRoot3" presStyleCnt="0"/>
      <dgm:spPr/>
    </dgm:pt>
    <dgm:pt modelId="{CA2AD7BC-7837-4D92-B22B-58C5C44320C9}" type="pres">
      <dgm:prSet presAssocID="{0048E660-F895-45B1-8C79-F602ACC29937}" presName="composite3" presStyleCnt="0"/>
      <dgm:spPr/>
    </dgm:pt>
    <dgm:pt modelId="{9F423E4C-A023-4914-B589-A9C1D34B9975}" type="pres">
      <dgm:prSet presAssocID="{0048E660-F895-45B1-8C79-F602ACC29937}" presName="background3" presStyleLbl="node3" presStyleIdx="3" presStyleCnt="8"/>
      <dgm:spPr>
        <a:solidFill>
          <a:srgbClr val="708151">
            <a:alpha val="50000"/>
          </a:srgbClr>
        </a:solidFill>
      </dgm:spPr>
    </dgm:pt>
    <dgm:pt modelId="{C396365F-6DAC-4EF9-BD2E-24D5EA86F2EF}" type="pres">
      <dgm:prSet presAssocID="{0048E660-F895-45B1-8C79-F602ACC29937}" presName="text3" presStyleLbl="fgAcc3" presStyleIdx="3" presStyleCnt="8">
        <dgm:presLayoutVars>
          <dgm:chPref val="3"/>
        </dgm:presLayoutVars>
      </dgm:prSet>
      <dgm:spPr/>
    </dgm:pt>
    <dgm:pt modelId="{EA509349-7DEE-43B3-83DF-9BF95D612CC0}" type="pres">
      <dgm:prSet presAssocID="{0048E660-F895-45B1-8C79-F602ACC29937}" presName="hierChild4" presStyleCnt="0"/>
      <dgm:spPr/>
    </dgm:pt>
    <dgm:pt modelId="{42EB565A-B250-45FD-AB70-11A71503AAD7}" type="pres">
      <dgm:prSet presAssocID="{9D4BECA2-90BD-4E9F-9AC0-672B41A5E3B9}" presName="Name23" presStyleLbl="parChTrans1D4" presStyleIdx="9" presStyleCnt="21"/>
      <dgm:spPr/>
    </dgm:pt>
    <dgm:pt modelId="{F4D9991C-1C24-4917-AB6F-244864FAB7FA}" type="pres">
      <dgm:prSet presAssocID="{EEF5900E-86DE-437B-9D16-B045F8088046}" presName="hierRoot4" presStyleCnt="0"/>
      <dgm:spPr/>
    </dgm:pt>
    <dgm:pt modelId="{817BED0E-CD2B-447B-8FAA-3DE0F94A12DA}" type="pres">
      <dgm:prSet presAssocID="{EEF5900E-86DE-437B-9D16-B045F8088046}" presName="composite4" presStyleCnt="0"/>
      <dgm:spPr/>
    </dgm:pt>
    <dgm:pt modelId="{D5252010-1758-43EC-B498-667CF016B58E}" type="pres">
      <dgm:prSet presAssocID="{EEF5900E-86DE-437B-9D16-B045F8088046}" presName="background4" presStyleLbl="node4" presStyleIdx="9" presStyleCnt="21"/>
      <dgm:spPr>
        <a:solidFill>
          <a:srgbClr val="708151">
            <a:alpha val="30000"/>
          </a:srgbClr>
        </a:solidFill>
      </dgm:spPr>
    </dgm:pt>
    <dgm:pt modelId="{053A4EA3-E6DC-4199-949A-B8AB64E4C36E}" type="pres">
      <dgm:prSet presAssocID="{EEF5900E-86DE-437B-9D16-B045F8088046}" presName="text4" presStyleLbl="fgAcc4" presStyleIdx="9" presStyleCnt="21">
        <dgm:presLayoutVars>
          <dgm:chPref val="3"/>
        </dgm:presLayoutVars>
      </dgm:prSet>
      <dgm:spPr/>
    </dgm:pt>
    <dgm:pt modelId="{CE021FCB-B013-46A1-8893-E3CF8BF7DA8C}" type="pres">
      <dgm:prSet presAssocID="{EEF5900E-86DE-437B-9D16-B045F8088046}" presName="hierChild5" presStyleCnt="0"/>
      <dgm:spPr/>
    </dgm:pt>
    <dgm:pt modelId="{1DC5C1B0-B60D-4E0C-8970-6AA03551174F}" type="pres">
      <dgm:prSet presAssocID="{907CF321-998C-4D32-B12A-0D04EB296655}" presName="Name23" presStyleLbl="parChTrans1D4" presStyleIdx="10" presStyleCnt="21"/>
      <dgm:spPr/>
    </dgm:pt>
    <dgm:pt modelId="{035B3C78-0527-456E-81C0-EBB83B93D956}" type="pres">
      <dgm:prSet presAssocID="{3A1C06F6-F70C-4C6E-BF07-E125B9CA2FC0}" presName="hierRoot4" presStyleCnt="0"/>
      <dgm:spPr/>
    </dgm:pt>
    <dgm:pt modelId="{AFC24D93-23BE-43AA-8A83-E93F4B08F607}" type="pres">
      <dgm:prSet presAssocID="{3A1C06F6-F70C-4C6E-BF07-E125B9CA2FC0}" presName="composite4" presStyleCnt="0"/>
      <dgm:spPr/>
    </dgm:pt>
    <dgm:pt modelId="{8D5F7C19-9208-46F7-9A11-E58A9681BD32}" type="pres">
      <dgm:prSet presAssocID="{3A1C06F6-F70C-4C6E-BF07-E125B9CA2FC0}" presName="background4" presStyleLbl="node4" presStyleIdx="10" presStyleCnt="21"/>
      <dgm:spPr>
        <a:solidFill>
          <a:srgbClr val="708151">
            <a:alpha val="30000"/>
          </a:srgbClr>
        </a:solidFill>
      </dgm:spPr>
    </dgm:pt>
    <dgm:pt modelId="{3910FF64-B302-4020-9EC4-750EF9436C14}" type="pres">
      <dgm:prSet presAssocID="{3A1C06F6-F70C-4C6E-BF07-E125B9CA2FC0}" presName="text4" presStyleLbl="fgAcc4" presStyleIdx="10" presStyleCnt="21">
        <dgm:presLayoutVars>
          <dgm:chPref val="3"/>
        </dgm:presLayoutVars>
      </dgm:prSet>
      <dgm:spPr/>
    </dgm:pt>
    <dgm:pt modelId="{C077821C-DF14-409E-AB46-DAD2ACE80BC3}" type="pres">
      <dgm:prSet presAssocID="{3A1C06F6-F70C-4C6E-BF07-E125B9CA2FC0}" presName="hierChild5" presStyleCnt="0"/>
      <dgm:spPr/>
    </dgm:pt>
    <dgm:pt modelId="{7614C5D7-503C-42C3-9103-1CA8BBC5BC07}" type="pres">
      <dgm:prSet presAssocID="{5C768FF3-73DD-4FC2-8857-8293C84E59FD}" presName="Name23" presStyleLbl="parChTrans1D4" presStyleIdx="11" presStyleCnt="21"/>
      <dgm:spPr/>
    </dgm:pt>
    <dgm:pt modelId="{0FF1B946-B81E-4119-A1C3-C47927C64C6E}" type="pres">
      <dgm:prSet presAssocID="{A62D2576-9583-47D6-AE6C-1C76A38FC3DE}" presName="hierRoot4" presStyleCnt="0"/>
      <dgm:spPr/>
    </dgm:pt>
    <dgm:pt modelId="{C4CAE544-1AAB-4C57-A198-2900C3E82F3F}" type="pres">
      <dgm:prSet presAssocID="{A62D2576-9583-47D6-AE6C-1C76A38FC3DE}" presName="composite4" presStyleCnt="0"/>
      <dgm:spPr/>
    </dgm:pt>
    <dgm:pt modelId="{F1462561-6EED-41B0-8D61-051FBB109D1A}" type="pres">
      <dgm:prSet presAssocID="{A62D2576-9583-47D6-AE6C-1C76A38FC3DE}" presName="background4" presStyleLbl="node4" presStyleIdx="11" presStyleCnt="21"/>
      <dgm:spPr>
        <a:solidFill>
          <a:srgbClr val="708151">
            <a:alpha val="30000"/>
          </a:srgbClr>
        </a:solidFill>
      </dgm:spPr>
    </dgm:pt>
    <dgm:pt modelId="{07829446-3C09-47B8-8A1B-86CAA2ACAB52}" type="pres">
      <dgm:prSet presAssocID="{A62D2576-9583-47D6-AE6C-1C76A38FC3DE}" presName="text4" presStyleLbl="fgAcc4" presStyleIdx="11" presStyleCnt="21">
        <dgm:presLayoutVars>
          <dgm:chPref val="3"/>
        </dgm:presLayoutVars>
      </dgm:prSet>
      <dgm:spPr/>
    </dgm:pt>
    <dgm:pt modelId="{E4FC1D77-BED8-4D91-ADC2-AF82D6802313}" type="pres">
      <dgm:prSet presAssocID="{A62D2576-9583-47D6-AE6C-1C76A38FC3DE}" presName="hierChild5" presStyleCnt="0"/>
      <dgm:spPr/>
    </dgm:pt>
    <dgm:pt modelId="{95258962-56D7-43D1-A401-459FF1E7833B}" type="pres">
      <dgm:prSet presAssocID="{90D40F91-304B-4F32-88EC-9A633A238CA0}" presName="Name23" presStyleLbl="parChTrans1D4" presStyleIdx="12" presStyleCnt="21"/>
      <dgm:spPr/>
    </dgm:pt>
    <dgm:pt modelId="{8D2D3F28-D2EC-4CE9-83E7-40B0D53FF399}" type="pres">
      <dgm:prSet presAssocID="{14732487-2587-4975-80CA-99C63410724C}" presName="hierRoot4" presStyleCnt="0"/>
      <dgm:spPr/>
    </dgm:pt>
    <dgm:pt modelId="{F145BD9B-1825-4A6F-8DF5-3F97E09B882F}" type="pres">
      <dgm:prSet presAssocID="{14732487-2587-4975-80CA-99C63410724C}" presName="composite4" presStyleCnt="0"/>
      <dgm:spPr/>
    </dgm:pt>
    <dgm:pt modelId="{DFE29AA2-3890-471B-BA62-EE8DB8288FF7}" type="pres">
      <dgm:prSet presAssocID="{14732487-2587-4975-80CA-99C63410724C}" presName="background4" presStyleLbl="node4" presStyleIdx="12" presStyleCnt="21"/>
      <dgm:spPr>
        <a:solidFill>
          <a:srgbClr val="708151">
            <a:alpha val="30000"/>
          </a:srgbClr>
        </a:solidFill>
      </dgm:spPr>
    </dgm:pt>
    <dgm:pt modelId="{19A51591-CB37-4A84-BC71-282576823084}" type="pres">
      <dgm:prSet presAssocID="{14732487-2587-4975-80CA-99C63410724C}" presName="text4" presStyleLbl="fgAcc4" presStyleIdx="12" presStyleCnt="21">
        <dgm:presLayoutVars>
          <dgm:chPref val="3"/>
        </dgm:presLayoutVars>
      </dgm:prSet>
      <dgm:spPr/>
    </dgm:pt>
    <dgm:pt modelId="{A929F436-E3A0-4723-AD4F-52B6B17D9D5A}" type="pres">
      <dgm:prSet presAssocID="{14732487-2587-4975-80CA-99C63410724C}" presName="hierChild5" presStyleCnt="0"/>
      <dgm:spPr/>
    </dgm:pt>
    <dgm:pt modelId="{A9ECAEA4-E5DE-405F-9847-F60A0F0BB7A2}" type="pres">
      <dgm:prSet presAssocID="{6850F737-259B-4717-9EBE-B7D5B78DDA14}" presName="Name23" presStyleLbl="parChTrans1D4" presStyleIdx="13" presStyleCnt="21"/>
      <dgm:spPr/>
    </dgm:pt>
    <dgm:pt modelId="{7314653D-83BB-4DA1-8133-5D48619C399C}" type="pres">
      <dgm:prSet presAssocID="{560361A4-C89A-4628-86B7-A34675757FF1}" presName="hierRoot4" presStyleCnt="0"/>
      <dgm:spPr/>
    </dgm:pt>
    <dgm:pt modelId="{7E8E45DB-11EF-48FA-A03C-DE4A0F1225A8}" type="pres">
      <dgm:prSet presAssocID="{560361A4-C89A-4628-86B7-A34675757FF1}" presName="composite4" presStyleCnt="0"/>
      <dgm:spPr/>
    </dgm:pt>
    <dgm:pt modelId="{692F2494-8C0C-4E85-8E77-919263F67BA7}" type="pres">
      <dgm:prSet presAssocID="{560361A4-C89A-4628-86B7-A34675757FF1}" presName="background4" presStyleLbl="node4" presStyleIdx="13" presStyleCnt="21"/>
      <dgm:spPr>
        <a:solidFill>
          <a:srgbClr val="708151">
            <a:alpha val="30000"/>
          </a:srgbClr>
        </a:solidFill>
      </dgm:spPr>
    </dgm:pt>
    <dgm:pt modelId="{C6D649E7-0AFD-4ACD-8592-CE18C554CE44}" type="pres">
      <dgm:prSet presAssocID="{560361A4-C89A-4628-86B7-A34675757FF1}" presName="text4" presStyleLbl="fgAcc4" presStyleIdx="13" presStyleCnt="21">
        <dgm:presLayoutVars>
          <dgm:chPref val="3"/>
        </dgm:presLayoutVars>
      </dgm:prSet>
      <dgm:spPr/>
    </dgm:pt>
    <dgm:pt modelId="{6FF2C9FA-BBDF-4DEB-9FEC-9506FADB0615}" type="pres">
      <dgm:prSet presAssocID="{560361A4-C89A-4628-86B7-A34675757FF1}" presName="hierChild5" presStyleCnt="0"/>
      <dgm:spPr/>
    </dgm:pt>
    <dgm:pt modelId="{F7D0536C-C0D2-451C-A3E9-E16E3886E163}" type="pres">
      <dgm:prSet presAssocID="{860EB81F-385C-4D98-B89C-527A0FA81D94}" presName="Name10" presStyleLbl="parChTrans1D2" presStyleIdx="2" presStyleCnt="6"/>
      <dgm:spPr/>
    </dgm:pt>
    <dgm:pt modelId="{DF4A505F-C4F6-41BF-A6D1-02565591235A}" type="pres">
      <dgm:prSet presAssocID="{096AFBBF-87D0-4817-B772-8EB8B2364514}" presName="hierRoot2" presStyleCnt="0"/>
      <dgm:spPr/>
    </dgm:pt>
    <dgm:pt modelId="{AD3B1B9B-CD84-4723-90DB-1F328AB6223A}" type="pres">
      <dgm:prSet presAssocID="{096AFBBF-87D0-4817-B772-8EB8B2364514}" presName="composite2" presStyleCnt="0"/>
      <dgm:spPr/>
    </dgm:pt>
    <dgm:pt modelId="{340F980D-8245-47B9-A4D0-36332E9C6B40}" type="pres">
      <dgm:prSet presAssocID="{096AFBBF-87D0-4817-B772-8EB8B2364514}" presName="background2" presStyleLbl="node2" presStyleIdx="2" presStyleCnt="6"/>
      <dgm:spPr>
        <a:solidFill>
          <a:srgbClr val="708151">
            <a:alpha val="70000"/>
          </a:srgbClr>
        </a:solidFill>
      </dgm:spPr>
    </dgm:pt>
    <dgm:pt modelId="{963F540B-5D23-4B07-9A13-8E5F68EF7FF1}" type="pres">
      <dgm:prSet presAssocID="{096AFBBF-87D0-4817-B772-8EB8B2364514}" presName="text2" presStyleLbl="fgAcc2" presStyleIdx="2" presStyleCnt="6">
        <dgm:presLayoutVars>
          <dgm:chPref val="3"/>
        </dgm:presLayoutVars>
      </dgm:prSet>
      <dgm:spPr/>
    </dgm:pt>
    <dgm:pt modelId="{74E4397D-5100-4DAA-9345-CE3B96136DE4}" type="pres">
      <dgm:prSet presAssocID="{096AFBBF-87D0-4817-B772-8EB8B2364514}" presName="hierChild3" presStyleCnt="0"/>
      <dgm:spPr/>
    </dgm:pt>
    <dgm:pt modelId="{721AA67D-5A34-48BB-8888-F816090A859B}" type="pres">
      <dgm:prSet presAssocID="{266A6C83-2EB7-4480-A39D-B17E6FA42E51}" presName="Name10" presStyleLbl="parChTrans1D2" presStyleIdx="3" presStyleCnt="6"/>
      <dgm:spPr/>
    </dgm:pt>
    <dgm:pt modelId="{92E93DB8-B97B-4C65-90BD-ADE1810431B8}" type="pres">
      <dgm:prSet presAssocID="{E6440014-B4AE-4001-B6CF-B71D85436D97}" presName="hierRoot2" presStyleCnt="0"/>
      <dgm:spPr/>
    </dgm:pt>
    <dgm:pt modelId="{BD22A60A-789A-45F0-9671-78DAF76E4D46}" type="pres">
      <dgm:prSet presAssocID="{E6440014-B4AE-4001-B6CF-B71D85436D97}" presName="composite2" presStyleCnt="0"/>
      <dgm:spPr/>
    </dgm:pt>
    <dgm:pt modelId="{07619132-C46A-4F29-B48C-78871F17D2FE}" type="pres">
      <dgm:prSet presAssocID="{E6440014-B4AE-4001-B6CF-B71D85436D97}" presName="background2" presStyleLbl="node2" presStyleIdx="3" presStyleCnt="6"/>
      <dgm:spPr>
        <a:solidFill>
          <a:srgbClr val="708151">
            <a:alpha val="70000"/>
          </a:srgbClr>
        </a:solidFill>
        <a:ln>
          <a:noFill/>
        </a:ln>
      </dgm:spPr>
    </dgm:pt>
    <dgm:pt modelId="{91076FC8-E1C8-4313-91E4-A0C839732215}" type="pres">
      <dgm:prSet presAssocID="{E6440014-B4AE-4001-B6CF-B71D85436D97}" presName="text2" presStyleLbl="fgAcc2" presStyleIdx="3" presStyleCnt="6">
        <dgm:presLayoutVars>
          <dgm:chPref val="3"/>
        </dgm:presLayoutVars>
      </dgm:prSet>
      <dgm:spPr/>
    </dgm:pt>
    <dgm:pt modelId="{03631EA6-7960-44C3-A259-C011C61AAD8F}" type="pres">
      <dgm:prSet presAssocID="{E6440014-B4AE-4001-B6CF-B71D85436D97}" presName="hierChild3" presStyleCnt="0"/>
      <dgm:spPr/>
    </dgm:pt>
    <dgm:pt modelId="{C7F5A448-7158-4A4D-B0B6-24EF83055798}" type="pres">
      <dgm:prSet presAssocID="{DB1E8710-2AEF-43D4-839C-D5E68650155F}" presName="Name17" presStyleLbl="parChTrans1D3" presStyleIdx="4" presStyleCnt="8"/>
      <dgm:spPr/>
    </dgm:pt>
    <dgm:pt modelId="{D9E6BC43-CC22-4EC6-9876-E0646AD58FE5}" type="pres">
      <dgm:prSet presAssocID="{44D92EC7-484E-4C38-A1CD-744522704C79}" presName="hierRoot3" presStyleCnt="0"/>
      <dgm:spPr/>
    </dgm:pt>
    <dgm:pt modelId="{66017779-97B1-4F99-867E-410FD806ED37}" type="pres">
      <dgm:prSet presAssocID="{44D92EC7-484E-4C38-A1CD-744522704C79}" presName="composite3" presStyleCnt="0"/>
      <dgm:spPr/>
    </dgm:pt>
    <dgm:pt modelId="{6271D867-560D-4CC4-AEDF-684B154E46E1}" type="pres">
      <dgm:prSet presAssocID="{44D92EC7-484E-4C38-A1CD-744522704C79}" presName="background3" presStyleLbl="node3" presStyleIdx="4" presStyleCnt="8"/>
      <dgm:spPr>
        <a:solidFill>
          <a:srgbClr val="708151">
            <a:alpha val="50000"/>
          </a:srgbClr>
        </a:solidFill>
      </dgm:spPr>
    </dgm:pt>
    <dgm:pt modelId="{33C73B6C-C0FC-45BF-BB78-2898BFF9EC86}" type="pres">
      <dgm:prSet presAssocID="{44D92EC7-484E-4C38-A1CD-744522704C79}" presName="text3" presStyleLbl="fgAcc3" presStyleIdx="4" presStyleCnt="8">
        <dgm:presLayoutVars>
          <dgm:chPref val="3"/>
        </dgm:presLayoutVars>
      </dgm:prSet>
      <dgm:spPr/>
    </dgm:pt>
    <dgm:pt modelId="{CD0C142A-AE8C-41DA-A712-070F681C46ED}" type="pres">
      <dgm:prSet presAssocID="{44D92EC7-484E-4C38-A1CD-744522704C79}" presName="hierChild4" presStyleCnt="0"/>
      <dgm:spPr/>
    </dgm:pt>
    <dgm:pt modelId="{27A495DA-9145-4E2D-B9ED-F5F2C0843634}" type="pres">
      <dgm:prSet presAssocID="{1DC4171C-633B-4C08-8306-FC860724982B}" presName="Name23" presStyleLbl="parChTrans1D4" presStyleIdx="14" presStyleCnt="21"/>
      <dgm:spPr/>
    </dgm:pt>
    <dgm:pt modelId="{A04D3CFF-79AA-46EA-B4BB-15CC496FFA14}" type="pres">
      <dgm:prSet presAssocID="{C150042A-5D2F-4994-A60B-E9F988343C4A}" presName="hierRoot4" presStyleCnt="0"/>
      <dgm:spPr/>
    </dgm:pt>
    <dgm:pt modelId="{3F21A0BC-EF00-46A8-8862-17EF5E49A19A}" type="pres">
      <dgm:prSet presAssocID="{C150042A-5D2F-4994-A60B-E9F988343C4A}" presName="composite4" presStyleCnt="0"/>
      <dgm:spPr/>
    </dgm:pt>
    <dgm:pt modelId="{6BC3B619-F9B0-4FC4-9D84-BA84F6291EFB}" type="pres">
      <dgm:prSet presAssocID="{C150042A-5D2F-4994-A60B-E9F988343C4A}" presName="background4" presStyleLbl="node4" presStyleIdx="14" presStyleCnt="21"/>
      <dgm:spPr>
        <a:solidFill>
          <a:srgbClr val="708151">
            <a:alpha val="30000"/>
          </a:srgbClr>
        </a:solidFill>
      </dgm:spPr>
    </dgm:pt>
    <dgm:pt modelId="{7961391D-BB20-4A1B-B35B-CF1A5A72C42E}" type="pres">
      <dgm:prSet presAssocID="{C150042A-5D2F-4994-A60B-E9F988343C4A}" presName="text4" presStyleLbl="fgAcc4" presStyleIdx="14" presStyleCnt="21">
        <dgm:presLayoutVars>
          <dgm:chPref val="3"/>
        </dgm:presLayoutVars>
      </dgm:prSet>
      <dgm:spPr/>
    </dgm:pt>
    <dgm:pt modelId="{3F9A4787-428E-4B90-AB6D-904709EC92FB}" type="pres">
      <dgm:prSet presAssocID="{C150042A-5D2F-4994-A60B-E9F988343C4A}" presName="hierChild5" presStyleCnt="0"/>
      <dgm:spPr/>
    </dgm:pt>
    <dgm:pt modelId="{9ABD024F-2588-44BC-94F8-C4FC31179AC7}" type="pres">
      <dgm:prSet presAssocID="{153AD5C6-6ECA-47FC-9FBA-6ECB1E319AAE}" presName="Name23" presStyleLbl="parChTrans1D4" presStyleIdx="15" presStyleCnt="21"/>
      <dgm:spPr/>
    </dgm:pt>
    <dgm:pt modelId="{ECFE127A-F5EE-44B0-A689-76549DBF277D}" type="pres">
      <dgm:prSet presAssocID="{BF1D7CAE-9AEB-4C46-B143-C634233CCF91}" presName="hierRoot4" presStyleCnt="0"/>
      <dgm:spPr/>
    </dgm:pt>
    <dgm:pt modelId="{BA46D6F0-4A3E-4B3D-83AA-D989632842BE}" type="pres">
      <dgm:prSet presAssocID="{BF1D7CAE-9AEB-4C46-B143-C634233CCF91}" presName="composite4" presStyleCnt="0"/>
      <dgm:spPr/>
    </dgm:pt>
    <dgm:pt modelId="{153D17F7-4A86-433B-920C-F37B4A8D7B6F}" type="pres">
      <dgm:prSet presAssocID="{BF1D7CAE-9AEB-4C46-B143-C634233CCF91}" presName="background4" presStyleLbl="node4" presStyleIdx="15" presStyleCnt="21"/>
      <dgm:spPr>
        <a:solidFill>
          <a:srgbClr val="708151">
            <a:alpha val="30000"/>
          </a:srgbClr>
        </a:solidFill>
      </dgm:spPr>
    </dgm:pt>
    <dgm:pt modelId="{455876BA-CB2E-4508-BD84-F0BA86F408FC}" type="pres">
      <dgm:prSet presAssocID="{BF1D7CAE-9AEB-4C46-B143-C634233CCF91}" presName="text4" presStyleLbl="fgAcc4" presStyleIdx="15" presStyleCnt="21">
        <dgm:presLayoutVars>
          <dgm:chPref val="3"/>
        </dgm:presLayoutVars>
      </dgm:prSet>
      <dgm:spPr/>
    </dgm:pt>
    <dgm:pt modelId="{5FBFC65C-666B-4BAE-9284-1A48F2D64593}" type="pres">
      <dgm:prSet presAssocID="{BF1D7CAE-9AEB-4C46-B143-C634233CCF91}" presName="hierChild5" presStyleCnt="0"/>
      <dgm:spPr/>
    </dgm:pt>
    <dgm:pt modelId="{5F24933D-116F-400A-8A53-DAB742EE2376}" type="pres">
      <dgm:prSet presAssocID="{E382B3A5-0405-4E10-9158-15C3DC4DCACA}" presName="Name23" presStyleLbl="parChTrans1D4" presStyleIdx="16" presStyleCnt="21"/>
      <dgm:spPr/>
    </dgm:pt>
    <dgm:pt modelId="{12833415-BF5D-436A-95D3-470F0722A93C}" type="pres">
      <dgm:prSet presAssocID="{C58D48CE-036E-4E13-BE34-C00131585266}" presName="hierRoot4" presStyleCnt="0"/>
      <dgm:spPr/>
    </dgm:pt>
    <dgm:pt modelId="{A60B6146-275E-47B6-AE54-BFA928D530BC}" type="pres">
      <dgm:prSet presAssocID="{C58D48CE-036E-4E13-BE34-C00131585266}" presName="composite4" presStyleCnt="0"/>
      <dgm:spPr/>
    </dgm:pt>
    <dgm:pt modelId="{06427697-9536-4772-8B98-9E2B4F9F5667}" type="pres">
      <dgm:prSet presAssocID="{C58D48CE-036E-4E13-BE34-C00131585266}" presName="background4" presStyleLbl="node4" presStyleIdx="16" presStyleCnt="21"/>
      <dgm:spPr>
        <a:solidFill>
          <a:srgbClr val="708151">
            <a:alpha val="30000"/>
          </a:srgbClr>
        </a:solidFill>
      </dgm:spPr>
    </dgm:pt>
    <dgm:pt modelId="{7DA2FF42-9A41-4D73-9CA9-24DCC4D40AD9}" type="pres">
      <dgm:prSet presAssocID="{C58D48CE-036E-4E13-BE34-C00131585266}" presName="text4" presStyleLbl="fgAcc4" presStyleIdx="16" presStyleCnt="21">
        <dgm:presLayoutVars>
          <dgm:chPref val="3"/>
        </dgm:presLayoutVars>
      </dgm:prSet>
      <dgm:spPr/>
    </dgm:pt>
    <dgm:pt modelId="{3F10F677-91C5-4E07-A09A-C40242BC367B}" type="pres">
      <dgm:prSet presAssocID="{C58D48CE-036E-4E13-BE34-C00131585266}" presName="hierChild5" presStyleCnt="0"/>
      <dgm:spPr/>
    </dgm:pt>
    <dgm:pt modelId="{C49B7189-FD1D-4325-A760-F4160F0ABEB9}" type="pres">
      <dgm:prSet presAssocID="{C57930E2-B9D5-4C3B-9DE6-EB0E8775E55B}" presName="Name17" presStyleLbl="parChTrans1D3" presStyleIdx="5" presStyleCnt="8"/>
      <dgm:spPr/>
    </dgm:pt>
    <dgm:pt modelId="{A5F79293-3F0C-4C70-9921-2319B92D596B}" type="pres">
      <dgm:prSet presAssocID="{7404C74C-5095-4076-9E35-4E0F2FFF5BBA}" presName="hierRoot3" presStyleCnt="0"/>
      <dgm:spPr/>
    </dgm:pt>
    <dgm:pt modelId="{6036D859-6B09-4ABB-B7BC-06E656FB13A0}" type="pres">
      <dgm:prSet presAssocID="{7404C74C-5095-4076-9E35-4E0F2FFF5BBA}" presName="composite3" presStyleCnt="0"/>
      <dgm:spPr/>
    </dgm:pt>
    <dgm:pt modelId="{20818F70-56A1-4B3B-9937-D02B1A91DA5B}" type="pres">
      <dgm:prSet presAssocID="{7404C74C-5095-4076-9E35-4E0F2FFF5BBA}" presName="background3" presStyleLbl="node3" presStyleIdx="5" presStyleCnt="8"/>
      <dgm:spPr>
        <a:solidFill>
          <a:srgbClr val="708151">
            <a:alpha val="50000"/>
          </a:srgbClr>
        </a:solidFill>
      </dgm:spPr>
    </dgm:pt>
    <dgm:pt modelId="{AECACB67-24CE-4330-896B-5FF64EC4B1E4}" type="pres">
      <dgm:prSet presAssocID="{7404C74C-5095-4076-9E35-4E0F2FFF5BBA}" presName="text3" presStyleLbl="fgAcc3" presStyleIdx="5" presStyleCnt="8">
        <dgm:presLayoutVars>
          <dgm:chPref val="3"/>
        </dgm:presLayoutVars>
      </dgm:prSet>
      <dgm:spPr/>
    </dgm:pt>
    <dgm:pt modelId="{173C9F8F-4A0C-48B4-B569-40747FF0E545}" type="pres">
      <dgm:prSet presAssocID="{7404C74C-5095-4076-9E35-4E0F2FFF5BBA}" presName="hierChild4" presStyleCnt="0"/>
      <dgm:spPr/>
    </dgm:pt>
    <dgm:pt modelId="{C1044BDE-4B7C-42B2-B2D2-56EE93BC1219}" type="pres">
      <dgm:prSet presAssocID="{9CD36FAE-16B2-4D06-B7BA-E6893BA2220A}" presName="Name23" presStyleLbl="parChTrans1D4" presStyleIdx="17" presStyleCnt="21"/>
      <dgm:spPr/>
    </dgm:pt>
    <dgm:pt modelId="{1E4A17CA-63A9-4966-8FF5-41CA03B847D2}" type="pres">
      <dgm:prSet presAssocID="{9A7C3826-C1D4-43F5-B174-5068063A1804}" presName="hierRoot4" presStyleCnt="0"/>
      <dgm:spPr/>
    </dgm:pt>
    <dgm:pt modelId="{1C640852-EAD0-4860-A5F0-8CF288AC0EA7}" type="pres">
      <dgm:prSet presAssocID="{9A7C3826-C1D4-43F5-B174-5068063A1804}" presName="composite4" presStyleCnt="0"/>
      <dgm:spPr/>
    </dgm:pt>
    <dgm:pt modelId="{38468B3F-ACB4-4B28-B4B3-7277A8D8181E}" type="pres">
      <dgm:prSet presAssocID="{9A7C3826-C1D4-43F5-B174-5068063A1804}" presName="background4" presStyleLbl="node4" presStyleIdx="17" presStyleCnt="21"/>
      <dgm:spPr>
        <a:solidFill>
          <a:srgbClr val="708151">
            <a:alpha val="30000"/>
          </a:srgbClr>
        </a:solidFill>
      </dgm:spPr>
    </dgm:pt>
    <dgm:pt modelId="{1186D4DC-4B13-4701-9BD1-9D71AF431876}" type="pres">
      <dgm:prSet presAssocID="{9A7C3826-C1D4-43F5-B174-5068063A1804}" presName="text4" presStyleLbl="fgAcc4" presStyleIdx="17" presStyleCnt="21">
        <dgm:presLayoutVars>
          <dgm:chPref val="3"/>
        </dgm:presLayoutVars>
      </dgm:prSet>
      <dgm:spPr/>
    </dgm:pt>
    <dgm:pt modelId="{E8794D07-6958-4F06-A1D0-EC0746FD82C2}" type="pres">
      <dgm:prSet presAssocID="{9A7C3826-C1D4-43F5-B174-5068063A1804}" presName="hierChild5" presStyleCnt="0"/>
      <dgm:spPr/>
    </dgm:pt>
    <dgm:pt modelId="{82762522-7674-43D6-B2BA-2C9B17F8E241}" type="pres">
      <dgm:prSet presAssocID="{8838BADA-1E83-435A-A9CA-953E03C232C1}" presName="Name23" presStyleLbl="parChTrans1D4" presStyleIdx="18" presStyleCnt="21"/>
      <dgm:spPr/>
    </dgm:pt>
    <dgm:pt modelId="{4D69C46F-E7E8-4EB1-8A4F-B6CA3CE03EB1}" type="pres">
      <dgm:prSet presAssocID="{C5D47506-D211-4770-A66A-D8E456C59A15}" presName="hierRoot4" presStyleCnt="0"/>
      <dgm:spPr/>
    </dgm:pt>
    <dgm:pt modelId="{C3EEEA5B-BC4B-4ABB-BDAB-716D9F924D38}" type="pres">
      <dgm:prSet presAssocID="{C5D47506-D211-4770-A66A-D8E456C59A15}" presName="composite4" presStyleCnt="0"/>
      <dgm:spPr/>
    </dgm:pt>
    <dgm:pt modelId="{7966C642-B60D-4D2C-8C76-59BFD27DAAA9}" type="pres">
      <dgm:prSet presAssocID="{C5D47506-D211-4770-A66A-D8E456C59A15}" presName="background4" presStyleLbl="node4" presStyleIdx="18" presStyleCnt="21"/>
      <dgm:spPr>
        <a:solidFill>
          <a:srgbClr val="708151">
            <a:alpha val="30000"/>
          </a:srgbClr>
        </a:solidFill>
      </dgm:spPr>
    </dgm:pt>
    <dgm:pt modelId="{3F88F075-42A3-4B98-81DB-959D70FB8477}" type="pres">
      <dgm:prSet presAssocID="{C5D47506-D211-4770-A66A-D8E456C59A15}" presName="text4" presStyleLbl="fgAcc4" presStyleIdx="18" presStyleCnt="21">
        <dgm:presLayoutVars>
          <dgm:chPref val="3"/>
        </dgm:presLayoutVars>
      </dgm:prSet>
      <dgm:spPr/>
    </dgm:pt>
    <dgm:pt modelId="{1E0E8FB0-755D-486C-A897-8788A8A10B54}" type="pres">
      <dgm:prSet presAssocID="{C5D47506-D211-4770-A66A-D8E456C59A15}" presName="hierChild5" presStyleCnt="0"/>
      <dgm:spPr/>
    </dgm:pt>
    <dgm:pt modelId="{5D8D67AE-2F5F-4A91-9321-22108F285866}" type="pres">
      <dgm:prSet presAssocID="{9A4581D4-1CB0-46E5-A01C-14753808EB8B}" presName="Name17" presStyleLbl="parChTrans1D3" presStyleIdx="6" presStyleCnt="8"/>
      <dgm:spPr/>
    </dgm:pt>
    <dgm:pt modelId="{94BAAF9A-C1CD-4FC7-9A3A-0BE2CFB0E7D4}" type="pres">
      <dgm:prSet presAssocID="{BC5CB8A1-84B8-4DCB-B230-DA1DBC8D2C63}" presName="hierRoot3" presStyleCnt="0"/>
      <dgm:spPr/>
    </dgm:pt>
    <dgm:pt modelId="{6C4B1D44-A268-4CF5-86A8-006D64CD3D35}" type="pres">
      <dgm:prSet presAssocID="{BC5CB8A1-84B8-4DCB-B230-DA1DBC8D2C63}" presName="composite3" presStyleCnt="0"/>
      <dgm:spPr/>
    </dgm:pt>
    <dgm:pt modelId="{558C771B-E2B5-4A16-92F7-E2CEAA72854F}" type="pres">
      <dgm:prSet presAssocID="{BC5CB8A1-84B8-4DCB-B230-DA1DBC8D2C63}" presName="background3" presStyleLbl="node3" presStyleIdx="6" presStyleCnt="8"/>
      <dgm:spPr>
        <a:solidFill>
          <a:srgbClr val="708151">
            <a:alpha val="50000"/>
          </a:srgbClr>
        </a:solidFill>
      </dgm:spPr>
    </dgm:pt>
    <dgm:pt modelId="{15AFF506-E156-47A0-8559-3E270DA0FC32}" type="pres">
      <dgm:prSet presAssocID="{BC5CB8A1-84B8-4DCB-B230-DA1DBC8D2C63}" presName="text3" presStyleLbl="fgAcc3" presStyleIdx="6" presStyleCnt="8">
        <dgm:presLayoutVars>
          <dgm:chPref val="3"/>
        </dgm:presLayoutVars>
      </dgm:prSet>
      <dgm:spPr/>
    </dgm:pt>
    <dgm:pt modelId="{555BDE9A-FCD2-4FB8-B287-0B910C84A94A}" type="pres">
      <dgm:prSet presAssocID="{BC5CB8A1-84B8-4DCB-B230-DA1DBC8D2C63}" presName="hierChild4" presStyleCnt="0"/>
      <dgm:spPr/>
    </dgm:pt>
    <dgm:pt modelId="{07B418D6-71AF-47D9-8D77-DC4ADB456982}" type="pres">
      <dgm:prSet presAssocID="{9667C1B5-E2A0-420C-95D7-6E289AEB5333}" presName="Name23" presStyleLbl="parChTrans1D4" presStyleIdx="19" presStyleCnt="21"/>
      <dgm:spPr/>
    </dgm:pt>
    <dgm:pt modelId="{B252632F-50C6-4295-A295-45CF22736A5C}" type="pres">
      <dgm:prSet presAssocID="{6A4A68D6-19EB-469F-8415-8A4F886E5A94}" presName="hierRoot4" presStyleCnt="0"/>
      <dgm:spPr/>
    </dgm:pt>
    <dgm:pt modelId="{1E7C6DB2-728B-4940-95CD-78BF79DC5D9E}" type="pres">
      <dgm:prSet presAssocID="{6A4A68D6-19EB-469F-8415-8A4F886E5A94}" presName="composite4" presStyleCnt="0"/>
      <dgm:spPr/>
    </dgm:pt>
    <dgm:pt modelId="{FFA8DBD1-C0AF-410D-A99D-232E44D9E22F}" type="pres">
      <dgm:prSet presAssocID="{6A4A68D6-19EB-469F-8415-8A4F886E5A94}" presName="background4" presStyleLbl="node4" presStyleIdx="19" presStyleCnt="21"/>
      <dgm:spPr>
        <a:solidFill>
          <a:srgbClr val="708151">
            <a:alpha val="30000"/>
          </a:srgbClr>
        </a:solidFill>
      </dgm:spPr>
    </dgm:pt>
    <dgm:pt modelId="{8B3D8E2C-306A-4DFC-906D-14FD3DF70244}" type="pres">
      <dgm:prSet presAssocID="{6A4A68D6-19EB-469F-8415-8A4F886E5A94}" presName="text4" presStyleLbl="fgAcc4" presStyleIdx="19" presStyleCnt="21">
        <dgm:presLayoutVars>
          <dgm:chPref val="3"/>
        </dgm:presLayoutVars>
      </dgm:prSet>
      <dgm:spPr/>
    </dgm:pt>
    <dgm:pt modelId="{95AB79A2-4682-4B32-BBC9-0A8F9F87F7B8}" type="pres">
      <dgm:prSet presAssocID="{6A4A68D6-19EB-469F-8415-8A4F886E5A94}" presName="hierChild5" presStyleCnt="0"/>
      <dgm:spPr/>
    </dgm:pt>
    <dgm:pt modelId="{8075512B-B8D6-41EF-BAF4-235F6C90CBD1}" type="pres">
      <dgm:prSet presAssocID="{110B769B-084B-4C55-91F5-6BA1FC0FDBAC}" presName="Name23" presStyleLbl="parChTrans1D4" presStyleIdx="20" presStyleCnt="21"/>
      <dgm:spPr/>
    </dgm:pt>
    <dgm:pt modelId="{F233892A-7F92-42FC-A20D-0AA0324779DC}" type="pres">
      <dgm:prSet presAssocID="{F211356B-79F9-41D6-BABB-EEBC24F44053}" presName="hierRoot4" presStyleCnt="0"/>
      <dgm:spPr/>
    </dgm:pt>
    <dgm:pt modelId="{10994B86-9AD7-406D-96F5-53C1EC1708E4}" type="pres">
      <dgm:prSet presAssocID="{F211356B-79F9-41D6-BABB-EEBC24F44053}" presName="composite4" presStyleCnt="0"/>
      <dgm:spPr/>
    </dgm:pt>
    <dgm:pt modelId="{86132DFA-A433-4DF1-9D4D-876CCF94AF6C}" type="pres">
      <dgm:prSet presAssocID="{F211356B-79F9-41D6-BABB-EEBC24F44053}" presName="background4" presStyleLbl="node4" presStyleIdx="20" presStyleCnt="21"/>
      <dgm:spPr>
        <a:solidFill>
          <a:srgbClr val="708151">
            <a:alpha val="30000"/>
          </a:srgbClr>
        </a:solidFill>
      </dgm:spPr>
    </dgm:pt>
    <dgm:pt modelId="{8FA0DA6F-F411-458A-887C-483C0FE079B2}" type="pres">
      <dgm:prSet presAssocID="{F211356B-79F9-41D6-BABB-EEBC24F44053}" presName="text4" presStyleLbl="fgAcc4" presStyleIdx="20" presStyleCnt="21">
        <dgm:presLayoutVars>
          <dgm:chPref val="3"/>
        </dgm:presLayoutVars>
      </dgm:prSet>
      <dgm:spPr/>
    </dgm:pt>
    <dgm:pt modelId="{8833BB77-49E2-4427-BB8E-D2F67B8A7E21}" type="pres">
      <dgm:prSet presAssocID="{F211356B-79F9-41D6-BABB-EEBC24F44053}" presName="hierChild5" presStyleCnt="0"/>
      <dgm:spPr/>
    </dgm:pt>
    <dgm:pt modelId="{F6A51953-5044-45BB-8005-8FF47C08ACDD}" type="pres">
      <dgm:prSet presAssocID="{04040439-B14B-40F6-B8D0-DA700115ED4C}" presName="Name10" presStyleLbl="parChTrans1D2" presStyleIdx="4" presStyleCnt="6"/>
      <dgm:spPr/>
    </dgm:pt>
    <dgm:pt modelId="{8CC220FD-9CB7-45C6-869B-00D76E1E3FF9}" type="pres">
      <dgm:prSet presAssocID="{7F25D9A5-4134-4442-BAC7-99F91385EF1E}" presName="hierRoot2" presStyleCnt="0"/>
      <dgm:spPr/>
    </dgm:pt>
    <dgm:pt modelId="{96298471-20F1-4E3B-B345-8732CFDACA75}" type="pres">
      <dgm:prSet presAssocID="{7F25D9A5-4134-4442-BAC7-99F91385EF1E}" presName="composite2" presStyleCnt="0"/>
      <dgm:spPr/>
    </dgm:pt>
    <dgm:pt modelId="{4DA3FB55-6059-4724-8FE0-DEA31707E191}" type="pres">
      <dgm:prSet presAssocID="{7F25D9A5-4134-4442-BAC7-99F91385EF1E}" presName="background2" presStyleLbl="node2" presStyleIdx="4" presStyleCnt="6"/>
      <dgm:spPr>
        <a:solidFill>
          <a:srgbClr val="708151">
            <a:alpha val="70000"/>
          </a:srgbClr>
        </a:solidFill>
      </dgm:spPr>
    </dgm:pt>
    <dgm:pt modelId="{C8FE9ADE-1C2D-4BC2-A357-5CD48189E08D}" type="pres">
      <dgm:prSet presAssocID="{7F25D9A5-4134-4442-BAC7-99F91385EF1E}" presName="text2" presStyleLbl="fgAcc2" presStyleIdx="4" presStyleCnt="6">
        <dgm:presLayoutVars>
          <dgm:chPref val="3"/>
        </dgm:presLayoutVars>
      </dgm:prSet>
      <dgm:spPr/>
    </dgm:pt>
    <dgm:pt modelId="{C6251962-63DD-4AE3-BA12-CBB2FF6B7EB6}" type="pres">
      <dgm:prSet presAssocID="{7F25D9A5-4134-4442-BAC7-99F91385EF1E}" presName="hierChild3" presStyleCnt="0"/>
      <dgm:spPr/>
    </dgm:pt>
    <dgm:pt modelId="{9430C90A-B176-4274-AD82-26901E26B60F}" type="pres">
      <dgm:prSet presAssocID="{EC0ABBB1-E54F-4EA1-9F51-AE88D0AE6106}" presName="Name10" presStyleLbl="parChTrans1D2" presStyleIdx="5" presStyleCnt="6"/>
      <dgm:spPr/>
    </dgm:pt>
    <dgm:pt modelId="{F8B5FD5E-5F58-47DD-920E-E9082F40C4C3}" type="pres">
      <dgm:prSet presAssocID="{DF642B2F-AA3C-47CD-B2F2-F2683B1805A2}" presName="hierRoot2" presStyleCnt="0"/>
      <dgm:spPr/>
    </dgm:pt>
    <dgm:pt modelId="{6BA31D13-59E7-4A9A-AADF-A1603DB5F984}" type="pres">
      <dgm:prSet presAssocID="{DF642B2F-AA3C-47CD-B2F2-F2683B1805A2}" presName="composite2" presStyleCnt="0"/>
      <dgm:spPr/>
    </dgm:pt>
    <dgm:pt modelId="{F492D5FA-01A0-4816-83EA-66765C59098A}" type="pres">
      <dgm:prSet presAssocID="{DF642B2F-AA3C-47CD-B2F2-F2683B1805A2}" presName="background2" presStyleLbl="node2" presStyleIdx="5" presStyleCnt="6"/>
      <dgm:spPr>
        <a:solidFill>
          <a:srgbClr val="708151">
            <a:alpha val="70000"/>
          </a:srgbClr>
        </a:solidFill>
      </dgm:spPr>
    </dgm:pt>
    <dgm:pt modelId="{2D281384-7B84-4952-9342-1EDFCD618035}" type="pres">
      <dgm:prSet presAssocID="{DF642B2F-AA3C-47CD-B2F2-F2683B1805A2}" presName="text2" presStyleLbl="fgAcc2" presStyleIdx="5" presStyleCnt="6">
        <dgm:presLayoutVars>
          <dgm:chPref val="3"/>
        </dgm:presLayoutVars>
      </dgm:prSet>
      <dgm:spPr/>
    </dgm:pt>
    <dgm:pt modelId="{F23FD89A-4762-4418-A26D-064C0915FB56}" type="pres">
      <dgm:prSet presAssocID="{DF642B2F-AA3C-47CD-B2F2-F2683B1805A2}" presName="hierChild3" presStyleCnt="0"/>
      <dgm:spPr/>
    </dgm:pt>
    <dgm:pt modelId="{D2476121-2281-42EB-83FF-CFC2404CC4C8}" type="pres">
      <dgm:prSet presAssocID="{2D994C0F-948D-4845-9CE8-BF7C0CCA11EB}" presName="Name17" presStyleLbl="parChTrans1D3" presStyleIdx="7" presStyleCnt="8"/>
      <dgm:spPr/>
    </dgm:pt>
    <dgm:pt modelId="{AED0B5B4-4EA7-4873-A2DB-79665DD60219}" type="pres">
      <dgm:prSet presAssocID="{31E95321-B3A9-45D4-ABB3-D361F002BE15}" presName="hierRoot3" presStyleCnt="0"/>
      <dgm:spPr/>
    </dgm:pt>
    <dgm:pt modelId="{BF423F8F-2F0A-4B52-8DEA-71A9EABB5F07}" type="pres">
      <dgm:prSet presAssocID="{31E95321-B3A9-45D4-ABB3-D361F002BE15}" presName="composite3" presStyleCnt="0"/>
      <dgm:spPr/>
    </dgm:pt>
    <dgm:pt modelId="{4C6F7536-4C79-48A4-88E8-40D46C8A1295}" type="pres">
      <dgm:prSet presAssocID="{31E95321-B3A9-45D4-ABB3-D361F002BE15}" presName="background3" presStyleLbl="node3" presStyleIdx="7" presStyleCnt="8"/>
      <dgm:spPr>
        <a:solidFill>
          <a:srgbClr val="708151">
            <a:alpha val="50000"/>
          </a:srgbClr>
        </a:solidFill>
      </dgm:spPr>
    </dgm:pt>
    <dgm:pt modelId="{7EEF562F-9FF2-4B22-8F4A-7AEE6A483350}" type="pres">
      <dgm:prSet presAssocID="{31E95321-B3A9-45D4-ABB3-D361F002BE15}" presName="text3" presStyleLbl="fgAcc3" presStyleIdx="7" presStyleCnt="8">
        <dgm:presLayoutVars>
          <dgm:chPref val="3"/>
        </dgm:presLayoutVars>
      </dgm:prSet>
      <dgm:spPr/>
    </dgm:pt>
    <dgm:pt modelId="{2EEBBCA4-399A-4C54-BE47-F8C118B1FEE3}" type="pres">
      <dgm:prSet presAssocID="{31E95321-B3A9-45D4-ABB3-D361F002BE15}" presName="hierChild4" presStyleCnt="0"/>
      <dgm:spPr/>
    </dgm:pt>
  </dgm:ptLst>
  <dgm:cxnLst>
    <dgm:cxn modelId="{9027FF01-E29E-4C4E-8F34-E1B50751140E}" type="presOf" srcId="{1BA25779-42B3-4236-9FDA-064AC358C318}" destId="{17D67FAE-74F4-44CD-9256-8901EA3EC4B2}" srcOrd="0" destOrd="0" presId="urn:microsoft.com/office/officeart/2005/8/layout/hierarchy1"/>
    <dgm:cxn modelId="{A4D86904-4671-4723-B84E-F43D642FF532}" type="presOf" srcId="{9CD36FAE-16B2-4D06-B7BA-E6893BA2220A}" destId="{C1044BDE-4B7C-42B2-B2D2-56EE93BC1219}" srcOrd="0" destOrd="0" presId="urn:microsoft.com/office/officeart/2005/8/layout/hierarchy1"/>
    <dgm:cxn modelId="{12D58804-C542-48BE-925C-8B17A3B5BD5C}" type="presOf" srcId="{9D4BECA2-90BD-4E9F-9AC0-672B41A5E3B9}" destId="{42EB565A-B250-45FD-AB70-11A71503AAD7}" srcOrd="0" destOrd="0" presId="urn:microsoft.com/office/officeart/2005/8/layout/hierarchy1"/>
    <dgm:cxn modelId="{6AB0BA0F-2179-4721-B3E3-25E2BECFCD89}" type="presOf" srcId="{928CB8A1-6757-4DB6-BDE1-6B1CF8369EAC}" destId="{A1767339-98EB-40F3-B99D-5CE4C7AB49AF}" srcOrd="0" destOrd="0" presId="urn:microsoft.com/office/officeart/2005/8/layout/hierarchy1"/>
    <dgm:cxn modelId="{0C30121A-58D9-4891-959F-1B7A0B0DE48B}" srcId="{99B41E5D-12B1-4438-897B-065E8924ACB1}" destId="{470A1B1C-58C8-488F-ACBF-0CF05EAB271C}" srcOrd="0" destOrd="0" parTransId="{17F71D89-FAFE-4582-900C-C59F8DD5B9F0}" sibTransId="{EE1C277C-5449-4BB3-A2E2-B8A5922DD1AA}"/>
    <dgm:cxn modelId="{0429DA1B-900E-47B0-BCDE-58F928C1E06C}" type="presOf" srcId="{860EB81F-385C-4D98-B89C-527A0FA81D94}" destId="{F7D0536C-C0D2-451C-A3E9-E16E3886E163}" srcOrd="0" destOrd="0" presId="urn:microsoft.com/office/officeart/2005/8/layout/hierarchy1"/>
    <dgm:cxn modelId="{60CFC31C-E9C3-4BAA-A610-E182DB1C1137}" type="presOf" srcId="{3098B3F3-16D9-4F42-8F23-D5FEB97E0117}" destId="{85BADF18-CB1F-4157-B3CE-35C22C650F07}" srcOrd="0" destOrd="0" presId="urn:microsoft.com/office/officeart/2005/8/layout/hierarchy1"/>
    <dgm:cxn modelId="{7986E11C-254F-4953-B692-961DEB57BE7E}" type="presOf" srcId="{8D7093EA-9A80-4FF0-9499-D15E00685917}" destId="{EE628ABE-6FD6-428F-B123-CE441FDFBEEF}" srcOrd="0" destOrd="0" presId="urn:microsoft.com/office/officeart/2005/8/layout/hierarchy1"/>
    <dgm:cxn modelId="{9127011D-D177-43BA-9607-90E391423E8D}" srcId="{2B73C9A8-9C86-43FB-A1DE-B6F8447E0FDE}" destId="{E6440014-B4AE-4001-B6CF-B71D85436D97}" srcOrd="3" destOrd="0" parTransId="{266A6C83-2EB7-4480-A39D-B17E6FA42E51}" sibTransId="{0C239D76-B59C-437D-8164-03A10A84AAFA}"/>
    <dgm:cxn modelId="{223BCE25-430F-406F-925F-E107654D4E50}" srcId="{DF642B2F-AA3C-47CD-B2F2-F2683B1805A2}" destId="{31E95321-B3A9-45D4-ABB3-D361F002BE15}" srcOrd="0" destOrd="0" parTransId="{2D994C0F-948D-4845-9CE8-BF7C0CCA11EB}" sibTransId="{90C224F1-AA62-4989-AB1C-4E6800312C62}"/>
    <dgm:cxn modelId="{C4C83927-2291-4299-B0ED-776D5B6D7520}" type="presOf" srcId="{2D994C0F-948D-4845-9CE8-BF7C0CCA11EB}" destId="{D2476121-2281-42EB-83FF-CFC2404CC4C8}" srcOrd="0" destOrd="0" presId="urn:microsoft.com/office/officeart/2005/8/layout/hierarchy1"/>
    <dgm:cxn modelId="{00404927-9E3C-4916-8586-7599023F9BB3}" type="presOf" srcId="{5C768FF3-73DD-4FC2-8857-8293C84E59FD}" destId="{7614C5D7-503C-42C3-9103-1CA8BBC5BC07}" srcOrd="0" destOrd="0" presId="urn:microsoft.com/office/officeart/2005/8/layout/hierarchy1"/>
    <dgm:cxn modelId="{90123628-5E89-4C93-9155-457458371468}" srcId="{9B1FD062-7CA1-4C04-ACAE-C732A3BA3274}" destId="{928CB8A1-6757-4DB6-BDE1-6B1CF8369EAC}" srcOrd="0" destOrd="0" parTransId="{A05B1173-B846-4789-903E-8A9F525EDC2E}" sibTransId="{7909F07F-C657-4D79-A6AA-F46BA29B793A}"/>
    <dgm:cxn modelId="{5F7DE52B-A779-49F1-AB3C-B7CD81D69EE4}" type="presOf" srcId="{C57930E2-B9D5-4C3B-9DE6-EB0E8775E55B}" destId="{C49B7189-FD1D-4325-A760-F4160F0ABEB9}" srcOrd="0" destOrd="0" presId="urn:microsoft.com/office/officeart/2005/8/layout/hierarchy1"/>
    <dgm:cxn modelId="{EED4A82E-38CC-4217-8370-A2F61F50E755}" type="presOf" srcId="{8838BADA-1E83-435A-A9CA-953E03C232C1}" destId="{82762522-7674-43D6-B2BA-2C9B17F8E241}" srcOrd="0" destOrd="0" presId="urn:microsoft.com/office/officeart/2005/8/layout/hierarchy1"/>
    <dgm:cxn modelId="{2D0D9B30-B2ED-48D4-B313-BA2CFF44C484}" type="presOf" srcId="{2B73C9A8-9C86-43FB-A1DE-B6F8447E0FDE}" destId="{2E45870E-A5D4-4EEF-856E-272026D8EAA7}" srcOrd="0" destOrd="0" presId="urn:microsoft.com/office/officeart/2005/8/layout/hierarchy1"/>
    <dgm:cxn modelId="{13347535-11F9-4008-9FE5-2F6259FE56C2}" type="presOf" srcId="{004FBC86-C56B-4B05-A972-FB6B5691C720}" destId="{4BFD6382-B838-4ABC-B78F-E59E286C992D}" srcOrd="0" destOrd="0" presId="urn:microsoft.com/office/officeart/2005/8/layout/hierarchy1"/>
    <dgm:cxn modelId="{FF9C663A-8005-4004-A70D-2895FBA50990}" srcId="{EEF5900E-86DE-437B-9D16-B045F8088046}" destId="{3A1C06F6-F70C-4C6E-BF07-E125B9CA2FC0}" srcOrd="0" destOrd="0" parTransId="{907CF321-998C-4D32-B12A-0D04EB296655}" sibTransId="{082CF9CD-0200-4804-B72A-023FF1753A53}"/>
    <dgm:cxn modelId="{ED86CA3F-DB2B-46AE-BF03-5CAB67B9F268}" type="presOf" srcId="{471837FC-A809-4F1E-B93F-81316450FAD9}" destId="{222B2C77-4CB6-48DD-A83B-9AE2D5E5CC1B}" srcOrd="0" destOrd="0" presId="urn:microsoft.com/office/officeart/2005/8/layout/hierarchy1"/>
    <dgm:cxn modelId="{2CA2E95C-19BE-4C89-A2B2-99E6526C69C8}" type="presOf" srcId="{EC0ABBB1-E54F-4EA1-9F51-AE88D0AE6106}" destId="{9430C90A-B176-4274-AD82-26901E26B60F}" srcOrd="0" destOrd="0" presId="urn:microsoft.com/office/officeart/2005/8/layout/hierarchy1"/>
    <dgm:cxn modelId="{1CF2255F-F01A-48AF-B960-1619C2609D29}" type="presOf" srcId="{9B1FD062-7CA1-4C04-ACAE-C732A3BA3274}" destId="{6CEFC669-D0A0-4772-91FC-2C6AE902E351}" srcOrd="0" destOrd="0" presId="urn:microsoft.com/office/officeart/2005/8/layout/hierarchy1"/>
    <dgm:cxn modelId="{AD896760-6FAD-400A-9294-87323E9BEC01}" srcId="{44D92EC7-484E-4C38-A1CD-744522704C79}" destId="{BF1D7CAE-9AEB-4C46-B143-C634233CCF91}" srcOrd="1" destOrd="0" parTransId="{153AD5C6-6ECA-47FC-9FBA-6ECB1E319AAE}" sibTransId="{91739AAF-D3EF-4F7B-81E4-44A42F1428F0}"/>
    <dgm:cxn modelId="{AD6EDC61-B2F1-4C2C-8447-E46AE294D7DA}" type="presOf" srcId="{0048E660-F895-45B1-8C79-F602ACC29937}" destId="{C396365F-6DAC-4EF9-BD2E-24D5EA86F2EF}" srcOrd="0" destOrd="0" presId="urn:microsoft.com/office/officeart/2005/8/layout/hierarchy1"/>
    <dgm:cxn modelId="{79CE8B43-F061-4429-A762-5D232E327563}" srcId="{2B73C9A8-9C86-43FB-A1DE-B6F8447E0FDE}" destId="{096AFBBF-87D0-4817-B772-8EB8B2364514}" srcOrd="2" destOrd="0" parTransId="{860EB81F-385C-4D98-B89C-527A0FA81D94}" sibTransId="{340DB54E-8B86-4AB5-AC0F-2BEA4E063AC4}"/>
    <dgm:cxn modelId="{11621544-FB4A-4670-9CDE-FAA5D4FD3328}" type="presOf" srcId="{F211356B-79F9-41D6-BABB-EEBC24F44053}" destId="{8FA0DA6F-F411-458A-887C-483C0FE079B2}" srcOrd="0" destOrd="0" presId="urn:microsoft.com/office/officeart/2005/8/layout/hierarchy1"/>
    <dgm:cxn modelId="{22CDA464-FC2D-4FCC-ABA6-0B4AE44F036C}" srcId="{8D7093EA-9A80-4FF0-9499-D15E00685917}" destId="{ADA215BA-51E2-4882-8494-0D5912E4121B}" srcOrd="0" destOrd="0" parTransId="{92B9692A-AD36-4886-9674-F4653FE3B75C}" sibTransId="{95A02C69-7334-47A0-A188-5748696FA20B}"/>
    <dgm:cxn modelId="{77D33E46-8D71-4D46-BFF4-F1ABBA52E97B}" type="presOf" srcId="{266A6C83-2EB7-4480-A39D-B17E6FA42E51}" destId="{721AA67D-5A34-48BB-8888-F816090A859B}" srcOrd="0" destOrd="0" presId="urn:microsoft.com/office/officeart/2005/8/layout/hierarchy1"/>
    <dgm:cxn modelId="{38BD6246-C8F2-4964-8FEC-BAA0FCD534AB}" type="presOf" srcId="{0054012A-044D-4145-9535-25941BEDDF98}" destId="{1731DCAC-FBDA-4D54-BD3B-3C12994ABF84}" srcOrd="0" destOrd="0" presId="urn:microsoft.com/office/officeart/2005/8/layout/hierarchy1"/>
    <dgm:cxn modelId="{CF3A9846-C1FE-44A3-84DD-1CCD9E6CCEA0}" type="presOf" srcId="{31E95321-B3A9-45D4-ABB3-D361F002BE15}" destId="{7EEF562F-9FF2-4B22-8F4A-7AEE6A483350}" srcOrd="0" destOrd="0" presId="urn:microsoft.com/office/officeart/2005/8/layout/hierarchy1"/>
    <dgm:cxn modelId="{ECB3A166-6551-44C9-B2BC-72ABDF20876A}" type="presOf" srcId="{1DC4171C-633B-4C08-8306-FC860724982B}" destId="{27A495DA-9145-4E2D-B9ED-F5F2C0843634}" srcOrd="0" destOrd="0" presId="urn:microsoft.com/office/officeart/2005/8/layout/hierarchy1"/>
    <dgm:cxn modelId="{FF086747-B111-4384-AE6A-3AC1ADEBAF34}" type="presOf" srcId="{9A4581D4-1CB0-46E5-A01C-14753808EB8B}" destId="{5D8D67AE-2F5F-4A91-9321-22108F285866}" srcOrd="0" destOrd="0" presId="urn:microsoft.com/office/officeart/2005/8/layout/hierarchy1"/>
    <dgm:cxn modelId="{09906F49-A39C-43C1-9EFB-1AF3B8ABDFDC}" type="presOf" srcId="{D6A1A390-47D9-4DD4-9E82-9FD093DE8B09}" destId="{0E4A0FC0-8293-40FB-8621-0A80E4953581}" srcOrd="0" destOrd="0" presId="urn:microsoft.com/office/officeart/2005/8/layout/hierarchy1"/>
    <dgm:cxn modelId="{EB8A0B6A-D6F7-493B-871F-4BF8294768C5}" type="presOf" srcId="{E382B3A5-0405-4E10-9158-15C3DC4DCACA}" destId="{5F24933D-116F-400A-8A53-DAB742EE2376}" srcOrd="0" destOrd="0" presId="urn:microsoft.com/office/officeart/2005/8/layout/hierarchy1"/>
    <dgm:cxn modelId="{B05E204C-D855-406E-BA79-3F45E33FA2DB}" type="presOf" srcId="{6A4A68D6-19EB-469F-8415-8A4F886E5A94}" destId="{8B3D8E2C-306A-4DFC-906D-14FD3DF70244}" srcOrd="0" destOrd="0" presId="urn:microsoft.com/office/officeart/2005/8/layout/hierarchy1"/>
    <dgm:cxn modelId="{BB28D66C-F651-4F9A-8BE7-BA4D18247F0E}" srcId="{302292AA-EC9A-47F6-A918-B0F8CE263057}" destId="{99B41E5D-12B1-4438-897B-065E8924ACB1}" srcOrd="0" destOrd="0" parTransId="{0054012A-044D-4145-9535-25941BEDDF98}" sibTransId="{E67C2C88-3A1B-4790-8E42-208C66BF5C6A}"/>
    <dgm:cxn modelId="{85312F6E-CC69-4C2B-B328-672AF3455848}" type="presOf" srcId="{470A1B1C-58C8-488F-ACBF-0CF05EAB271C}" destId="{6DD405BF-391D-4986-8774-BC35C7DA9063}" srcOrd="0" destOrd="0" presId="urn:microsoft.com/office/officeart/2005/8/layout/hierarchy1"/>
    <dgm:cxn modelId="{BFF3C16E-43AC-44B0-B28E-720716AE0ED6}" srcId="{928CB8A1-6757-4DB6-BDE1-6B1CF8369EAC}" destId="{8D7093EA-9A80-4FF0-9499-D15E00685917}" srcOrd="0" destOrd="0" parTransId="{9C8FE1A1-2E9A-44D0-A27E-70472AA27F7A}" sibTransId="{05275D79-B3F6-4D6D-9F7E-F3843EC24EC5}"/>
    <dgm:cxn modelId="{7DD8C26F-506E-49D2-81CA-F45B0C5AE437}" type="presOf" srcId="{468EDCFA-3749-46DC-B242-B13D14E1D16A}" destId="{9FE78C9B-9481-455D-8A09-409E81BAF45C}" srcOrd="0" destOrd="0" presId="urn:microsoft.com/office/officeart/2005/8/layout/hierarchy1"/>
    <dgm:cxn modelId="{DF0A4952-FDCC-4EAA-B390-663E09F0DECF}" srcId="{671E746A-19C9-4F67-988A-C85799FC6DE6}" destId="{664D5A43-6918-40DE-A1C1-659EC1927DF7}" srcOrd="0" destOrd="0" parTransId="{471837FC-A809-4F1E-B93F-81316450FAD9}" sibTransId="{F0CBE03D-A295-49E4-B564-B7849F616DAE}"/>
    <dgm:cxn modelId="{50230F53-11D2-4C8C-89BE-45F88C1C282A}" type="presOf" srcId="{7F25D9A5-4134-4442-BAC7-99F91385EF1E}" destId="{C8FE9ADE-1C2D-4BC2-A357-5CD48189E08D}" srcOrd="0" destOrd="0" presId="urn:microsoft.com/office/officeart/2005/8/layout/hierarchy1"/>
    <dgm:cxn modelId="{08676C73-5416-42CA-A8E1-23995292873D}" type="presOf" srcId="{9C8FE1A1-2E9A-44D0-A27E-70472AA27F7A}" destId="{9F16F33B-8090-4A8B-A5E5-6F3BE26273B4}" srcOrd="0" destOrd="0" presId="urn:microsoft.com/office/officeart/2005/8/layout/hierarchy1"/>
    <dgm:cxn modelId="{28BD7753-1A45-4A28-BD87-176326EEB935}" type="presOf" srcId="{99B41E5D-12B1-4438-897B-065E8924ACB1}" destId="{19705350-10BE-45A9-AEA6-38B8DE99C03D}" srcOrd="0" destOrd="0" presId="urn:microsoft.com/office/officeart/2005/8/layout/hierarchy1"/>
    <dgm:cxn modelId="{1FECAB53-2B64-40F7-9B3F-0A6AA5BD3CC2}" srcId="{ADA215BA-51E2-4882-8494-0D5912E4121B}" destId="{7CC0CE09-CFE9-4BC3-9B07-B379C4126FD7}" srcOrd="0" destOrd="0" parTransId="{1BA25779-42B3-4236-9FDA-064AC358C318}" sibTransId="{096E5FAB-8428-411D-B65F-F51939A992B1}"/>
    <dgm:cxn modelId="{D3A53D55-80A2-4D9D-95F3-0BBC499A4A95}" type="presOf" srcId="{92B9692A-AD36-4886-9674-F4653FE3B75C}" destId="{BC04C078-23DD-4767-85CC-563BEC06DAC7}" srcOrd="0" destOrd="0" presId="urn:microsoft.com/office/officeart/2005/8/layout/hierarchy1"/>
    <dgm:cxn modelId="{EBCA7955-4364-4526-A76F-D76B3C825925}" srcId="{44D92EC7-484E-4C38-A1CD-744522704C79}" destId="{C150042A-5D2F-4994-A60B-E9F988343C4A}" srcOrd="0" destOrd="0" parTransId="{1DC4171C-633B-4C08-8306-FC860724982B}" sibTransId="{FB2F1ACD-FF37-43D2-BE37-7F424B3356BA}"/>
    <dgm:cxn modelId="{88A4BE55-41B0-409F-A335-FDFC762697A3}" type="presOf" srcId="{DACB382A-C120-4805-A3B2-16FC5D8B4B76}" destId="{93F7E8D0-39EF-4751-BDBB-DF0717B57CBA}" srcOrd="0" destOrd="0" presId="urn:microsoft.com/office/officeart/2005/8/layout/hierarchy1"/>
    <dgm:cxn modelId="{EE27DE78-C022-43AD-9C3C-16357DB0512A}" srcId="{14A00DBB-6CB7-44B4-B854-EB265D891510}" destId="{2B73C9A8-9C86-43FB-A1DE-B6F8447E0FDE}" srcOrd="0" destOrd="0" parTransId="{4FBE74A1-7400-4A69-9332-C372314D4C5D}" sibTransId="{0DFEEAA6-CE5F-4113-844F-745D4AA2C072}"/>
    <dgm:cxn modelId="{0100D559-C829-489E-93EF-A701DC321627}" type="presOf" srcId="{907CF321-998C-4D32-B12A-0D04EB296655}" destId="{1DC5C1B0-B60D-4E0C-8970-6AA03551174F}" srcOrd="0" destOrd="0" presId="urn:microsoft.com/office/officeart/2005/8/layout/hierarchy1"/>
    <dgm:cxn modelId="{F1700B7E-54E0-4E20-8701-7300A62B280E}" type="presOf" srcId="{90D40F91-304B-4F32-88EC-9A633A238CA0}" destId="{95258962-56D7-43D1-A401-459FF1E7833B}" srcOrd="0" destOrd="0" presId="urn:microsoft.com/office/officeart/2005/8/layout/hierarchy1"/>
    <dgm:cxn modelId="{04226084-6942-4E49-ADE9-59BA153EA842}" type="presOf" srcId="{C150042A-5D2F-4994-A60B-E9F988343C4A}" destId="{7961391D-BB20-4A1B-B35B-CF1A5A72C42E}" srcOrd="0" destOrd="0" presId="urn:microsoft.com/office/officeart/2005/8/layout/hierarchy1"/>
    <dgm:cxn modelId="{DEF12686-0C7D-41ED-8515-A6F0CF510258}" type="presOf" srcId="{BF1D7CAE-9AEB-4C46-B143-C634233CCF91}" destId="{455876BA-CB2E-4508-BD84-F0BA86F408FC}" srcOrd="0" destOrd="0" presId="urn:microsoft.com/office/officeart/2005/8/layout/hierarchy1"/>
    <dgm:cxn modelId="{486AF989-3A50-49A3-B918-E02634B19DDB}" srcId="{2B73C9A8-9C86-43FB-A1DE-B6F8447E0FDE}" destId="{7F25D9A5-4134-4442-BAC7-99F91385EF1E}" srcOrd="4" destOrd="0" parTransId="{04040439-B14B-40F6-B8D0-DA700115ED4C}" sibTransId="{AECCB549-D369-413C-8BC4-2FE65E3296A0}"/>
    <dgm:cxn modelId="{B75BCA8D-28AC-4945-9B08-ABD46DF0CAF2}" type="presOf" srcId="{153AD5C6-6ECA-47FC-9FBA-6ECB1E319AAE}" destId="{9ABD024F-2588-44BC-94F8-C4FC31179AC7}" srcOrd="0" destOrd="0" presId="urn:microsoft.com/office/officeart/2005/8/layout/hierarchy1"/>
    <dgm:cxn modelId="{93D72790-1189-4544-BB7D-859F6B21BB28}" srcId="{7404C74C-5095-4076-9E35-4E0F2FFF5BBA}" destId="{9A7C3826-C1D4-43F5-B174-5068063A1804}" srcOrd="0" destOrd="0" parTransId="{9CD36FAE-16B2-4D06-B7BA-E6893BA2220A}" sibTransId="{384F9F38-7CF3-471B-8357-172F3D4D09B5}"/>
    <dgm:cxn modelId="{98720191-13E3-467A-81E4-53ECFCF50CD6}" srcId="{6A4A68D6-19EB-469F-8415-8A4F886E5A94}" destId="{F211356B-79F9-41D6-BABB-EEBC24F44053}" srcOrd="0" destOrd="0" parTransId="{110B769B-084B-4C55-91F5-6BA1FC0FDBAC}" sibTransId="{31A94912-2616-4DC7-87E8-9A2F66EF3B45}"/>
    <dgm:cxn modelId="{52F33192-3BE9-4DF2-8E8A-ED33031EAFC0}" type="presOf" srcId="{3A1C06F6-F70C-4C6E-BF07-E125B9CA2FC0}" destId="{3910FF64-B302-4020-9EC4-750EF9436C14}" srcOrd="0" destOrd="0" presId="urn:microsoft.com/office/officeart/2005/8/layout/hierarchy1"/>
    <dgm:cxn modelId="{D3078A92-F339-4683-AEDA-373AEB099713}" type="presOf" srcId="{06E98403-DF5F-4DDA-B034-B88C36150518}" destId="{B34A1B9D-F64B-42AE-9A43-23B723C9D030}" srcOrd="0" destOrd="0" presId="urn:microsoft.com/office/officeart/2005/8/layout/hierarchy1"/>
    <dgm:cxn modelId="{71B7AA94-A77C-44EE-BB19-3BA25DC07199}" srcId="{E6440014-B4AE-4001-B6CF-B71D85436D97}" destId="{BC5CB8A1-84B8-4DCB-B230-DA1DBC8D2C63}" srcOrd="2" destOrd="0" parTransId="{9A4581D4-1CB0-46E5-A01C-14753808EB8B}" sibTransId="{F73C0BD6-C329-45A9-A112-EFE726529EA6}"/>
    <dgm:cxn modelId="{03C4B494-FB95-4A60-8B88-7B6F86322F55}" type="presOf" srcId="{A62D2576-9583-47D6-AE6C-1C76A38FC3DE}" destId="{07829446-3C09-47B8-8A1B-86CAA2ACAB52}" srcOrd="0" destOrd="0" presId="urn:microsoft.com/office/officeart/2005/8/layout/hierarchy1"/>
    <dgm:cxn modelId="{38CBDE95-3DE3-4895-BE29-5733181C2313}" type="presOf" srcId="{FD06A114-8250-4832-AF7D-8D2F4384974F}" destId="{597F46E9-E193-43EF-B37B-400D2B443495}" srcOrd="0" destOrd="0" presId="urn:microsoft.com/office/officeart/2005/8/layout/hierarchy1"/>
    <dgm:cxn modelId="{75BF0696-70A6-4666-BD91-FD53C715AE8A}" srcId="{44D92EC7-484E-4C38-A1CD-744522704C79}" destId="{C58D48CE-036E-4E13-BE34-C00131585266}" srcOrd="2" destOrd="0" parTransId="{E382B3A5-0405-4E10-9158-15C3DC4DCACA}" sibTransId="{D7D4CDD3-CE24-4F17-BDAF-F10B494CF65F}"/>
    <dgm:cxn modelId="{963AC099-48AA-4A82-B486-360BC634012C}" type="presOf" srcId="{A05B1173-B846-4789-903E-8A9F525EDC2E}" destId="{A601AFFD-667B-499A-BE3B-C6B5F825B2E9}" srcOrd="0" destOrd="0" presId="urn:microsoft.com/office/officeart/2005/8/layout/hierarchy1"/>
    <dgm:cxn modelId="{86F2659D-A627-4FBF-B8E4-67385317D56B}" type="presOf" srcId="{DF642B2F-AA3C-47CD-B2F2-F2683B1805A2}" destId="{2D281384-7B84-4952-9342-1EDFCD618035}" srcOrd="0" destOrd="0" presId="urn:microsoft.com/office/officeart/2005/8/layout/hierarchy1"/>
    <dgm:cxn modelId="{A6112F9F-FCEB-4AFB-B7E6-BDC94A259D72}" type="presOf" srcId="{EEF5900E-86DE-437B-9D16-B045F8088046}" destId="{053A4EA3-E6DC-4199-949A-B8AB64E4C36E}" srcOrd="0" destOrd="0" presId="urn:microsoft.com/office/officeart/2005/8/layout/hierarchy1"/>
    <dgm:cxn modelId="{0602309F-5FD5-4021-8F1D-CB6F5D2D3A40}" type="presOf" srcId="{C58D48CE-036E-4E13-BE34-C00131585266}" destId="{7DA2FF42-9A41-4D73-9CA9-24DCC4D40AD9}" srcOrd="0" destOrd="0" presId="urn:microsoft.com/office/officeart/2005/8/layout/hierarchy1"/>
    <dgm:cxn modelId="{BB63C5A6-2625-4170-9533-5FE25258A524}" type="presOf" srcId="{7404C74C-5095-4076-9E35-4E0F2FFF5BBA}" destId="{AECACB67-24CE-4330-896B-5FF64EC4B1E4}" srcOrd="0" destOrd="0" presId="urn:microsoft.com/office/officeart/2005/8/layout/hierarchy1"/>
    <dgm:cxn modelId="{6C3F79A7-F127-4E3F-A1B1-54B10366C7AF}" srcId="{BC5CB8A1-84B8-4DCB-B230-DA1DBC8D2C63}" destId="{6A4A68D6-19EB-469F-8415-8A4F886E5A94}" srcOrd="0" destOrd="0" parTransId="{9667C1B5-E2A0-420C-95D7-6E289AEB5333}" sibTransId="{D9489DFE-CA8D-4A4D-9B7D-7078A96FB306}"/>
    <dgm:cxn modelId="{266014A8-A032-4F44-90F0-5C7EDDA166C6}" type="presOf" srcId="{BC5CB8A1-84B8-4DCB-B230-DA1DBC8D2C63}" destId="{15AFF506-E156-47A0-8559-3E270DA0FC32}" srcOrd="0" destOrd="0" presId="urn:microsoft.com/office/officeart/2005/8/layout/hierarchy1"/>
    <dgm:cxn modelId="{4D6BB4A8-37DB-44A3-8A8C-C24491F07B8A}" type="presOf" srcId="{DB1E8710-2AEF-43D4-839C-D5E68650155F}" destId="{C7F5A448-7158-4A4D-B0B6-24EF83055798}" srcOrd="0" destOrd="0" presId="urn:microsoft.com/office/officeart/2005/8/layout/hierarchy1"/>
    <dgm:cxn modelId="{51126BAB-C62E-4ACE-941F-101130379C9C}" type="presOf" srcId="{14732487-2587-4975-80CA-99C63410724C}" destId="{19A51591-CB37-4A84-BC71-282576823084}" srcOrd="0" destOrd="0" presId="urn:microsoft.com/office/officeart/2005/8/layout/hierarchy1"/>
    <dgm:cxn modelId="{BB2F88AD-4FE6-4441-BD7F-A3195EC7DE19}" type="presOf" srcId="{7CC0CE09-CFE9-4BC3-9B07-B379C4126FD7}" destId="{7B7CCEB1-43FC-4D44-832E-14DF095B4EAB}" srcOrd="0" destOrd="0" presId="urn:microsoft.com/office/officeart/2005/8/layout/hierarchy1"/>
    <dgm:cxn modelId="{2DEBF1AD-A388-4DEF-A5A2-34ADBE54FE56}" type="presOf" srcId="{B0FF0E90-11D5-40F1-87D5-70BE49A295B1}" destId="{F1D60B49-7AE6-4026-8915-6D6648CD1E5F}" srcOrd="0" destOrd="0" presId="urn:microsoft.com/office/officeart/2005/8/layout/hierarchy1"/>
    <dgm:cxn modelId="{EFDAF3AD-681F-475E-BD8A-890057CD2CAA}" type="presOf" srcId="{6850F737-259B-4717-9EBE-B7D5B78DDA14}" destId="{A9ECAEA4-E5DE-405F-9847-F60A0F0BB7A2}" srcOrd="0" destOrd="0" presId="urn:microsoft.com/office/officeart/2005/8/layout/hierarchy1"/>
    <dgm:cxn modelId="{12CE7EB2-6B9B-4638-BF6F-BA6EB0B74F59}" srcId="{A583DFF9-CA2C-4248-9A9D-F8E474B1DEEE}" destId="{302292AA-EC9A-47F6-A918-B0F8CE263057}" srcOrd="0" destOrd="0" parTransId="{3098B3F3-16D9-4F42-8F23-D5FEB97E0117}" sibTransId="{1F2FB4E6-06E1-4B3B-A656-17A85C0268A8}"/>
    <dgm:cxn modelId="{001C90B5-7790-411D-B7B6-E6559B0835EA}" srcId="{2B73C9A8-9C86-43FB-A1DE-B6F8447E0FDE}" destId="{9B1FD062-7CA1-4C04-ACAE-C732A3BA3274}" srcOrd="1" destOrd="0" parTransId="{004FBC86-C56B-4B05-A972-FB6B5691C720}" sibTransId="{6EBD551A-FAF7-46A2-875C-29E7CD0CB116}"/>
    <dgm:cxn modelId="{F5C684B7-BBCF-432F-9017-212EFCAEA851}" srcId="{2B73C9A8-9C86-43FB-A1DE-B6F8447E0FDE}" destId="{DF642B2F-AA3C-47CD-B2F2-F2683B1805A2}" srcOrd="5" destOrd="0" parTransId="{EC0ABBB1-E54F-4EA1-9F51-AE88D0AE6106}" sibTransId="{F60EA649-A459-4470-BBAB-AE678ACD296D}"/>
    <dgm:cxn modelId="{F597B6B8-0D43-4869-AE68-AA640C000560}" type="presOf" srcId="{AE79FBE8-4753-4BF4-B906-380C87C1BD4D}" destId="{ADCCF2F5-EA40-428A-9B24-BD97EAE50108}" srcOrd="0" destOrd="0" presId="urn:microsoft.com/office/officeart/2005/8/layout/hierarchy1"/>
    <dgm:cxn modelId="{808E8EBD-898C-4437-858C-57C2A00E41A4}" type="presOf" srcId="{04040439-B14B-40F6-B8D0-DA700115ED4C}" destId="{F6A51953-5044-45BB-8005-8FF47C08ACDD}" srcOrd="0" destOrd="0" presId="urn:microsoft.com/office/officeart/2005/8/layout/hierarchy1"/>
    <dgm:cxn modelId="{566EA7BF-EF8E-43F9-8F54-DF009F8517AF}" srcId="{A62D2576-9583-47D6-AE6C-1C76A38FC3DE}" destId="{14732487-2587-4975-80CA-99C63410724C}" srcOrd="0" destOrd="0" parTransId="{90D40F91-304B-4F32-88EC-9A633A238CA0}" sibTransId="{4374506D-7B0E-4028-8B36-105B10C23B91}"/>
    <dgm:cxn modelId="{9B560EC0-80BD-47A0-9CF1-CE5BED629599}" srcId="{9B1FD062-7CA1-4C04-ACAE-C732A3BA3274}" destId="{B0FF0E90-11D5-40F1-87D5-70BE49A295B1}" srcOrd="1" destOrd="0" parTransId="{468EDCFA-3749-46DC-B242-B13D14E1D16A}" sibTransId="{B89695BB-6317-41ED-83D3-8863DF5AD97F}"/>
    <dgm:cxn modelId="{0DD91FC4-0B8E-4068-B2B4-DA5EA537855D}" srcId="{B0FF0E90-11D5-40F1-87D5-70BE49A295B1}" destId="{06E98403-DF5F-4DDA-B034-B88C36150518}" srcOrd="0" destOrd="0" parTransId="{FD06A114-8250-4832-AF7D-8D2F4384974F}" sibTransId="{32D925C4-9A5C-4D29-B0E6-930FF2790C06}"/>
    <dgm:cxn modelId="{17B4D0C5-B177-4FCA-9969-F17098A35DB3}" srcId="{9A7C3826-C1D4-43F5-B174-5068063A1804}" destId="{C5D47506-D211-4770-A66A-D8E456C59A15}" srcOrd="0" destOrd="0" parTransId="{8838BADA-1E83-435A-A9CA-953E03C232C1}" sibTransId="{343DE91B-DBE8-46B7-8E92-180B20E7AE98}"/>
    <dgm:cxn modelId="{17E168C8-B7D0-4E75-B740-DFE796AA1952}" type="presOf" srcId="{9667C1B5-E2A0-420C-95D7-6E289AEB5333}" destId="{07B418D6-71AF-47D9-8D77-DC4ADB456982}" srcOrd="0" destOrd="0" presId="urn:microsoft.com/office/officeart/2005/8/layout/hierarchy1"/>
    <dgm:cxn modelId="{FA4497C8-C368-4338-A19A-E3DDD171FD6B}" type="presOf" srcId="{44D92EC7-484E-4C38-A1CD-744522704C79}" destId="{33C73B6C-C0FC-45BF-BB78-2898BFF9EC86}" srcOrd="0" destOrd="0" presId="urn:microsoft.com/office/officeart/2005/8/layout/hierarchy1"/>
    <dgm:cxn modelId="{2B6B99CD-E1CE-4FF4-A297-0156CFE12970}" type="presOf" srcId="{110B769B-084B-4C55-91F5-6BA1FC0FDBAC}" destId="{8075512B-B8D6-41EF-BAF4-235F6C90CBD1}" srcOrd="0" destOrd="0" presId="urn:microsoft.com/office/officeart/2005/8/layout/hierarchy1"/>
    <dgm:cxn modelId="{48FB59CE-C81F-4887-B652-DFBB5B64E17F}" srcId="{0048E660-F895-45B1-8C79-F602ACC29937}" destId="{EEF5900E-86DE-437B-9D16-B045F8088046}" srcOrd="0" destOrd="0" parTransId="{9D4BECA2-90BD-4E9F-9AC0-672B41A5E3B9}" sibTransId="{09733CAF-73B7-441B-9E78-C204AEBFE1EC}"/>
    <dgm:cxn modelId="{590EDFD5-1E38-426B-BD63-2C7A5A5AE599}" type="presOf" srcId="{671E746A-19C9-4F67-988A-C85799FC6DE6}" destId="{CAB0FBE9-838E-4945-8FF7-C4637814BD14}" srcOrd="0" destOrd="0" presId="urn:microsoft.com/office/officeart/2005/8/layout/hierarchy1"/>
    <dgm:cxn modelId="{D8D2A1D6-C165-4452-BE98-368927DCCBC2}" srcId="{E6440014-B4AE-4001-B6CF-B71D85436D97}" destId="{44D92EC7-484E-4C38-A1CD-744522704C79}" srcOrd="0" destOrd="0" parTransId="{DB1E8710-2AEF-43D4-839C-D5E68650155F}" sibTransId="{FCF2A528-9040-49E3-96AD-781DF8B5752F}"/>
    <dgm:cxn modelId="{8C756ED7-3673-4642-A626-7C753A2C2164}" type="presOf" srcId="{D3C895D6-2D0B-482C-B41E-FBE283F425CF}" destId="{4C05B0E5-9DC2-4727-86BF-751E65B5F04D}" srcOrd="0" destOrd="0" presId="urn:microsoft.com/office/officeart/2005/8/layout/hierarchy1"/>
    <dgm:cxn modelId="{39F6DFD8-462F-4449-AA4B-65B203EA2D37}" srcId="{2B73C9A8-9C86-43FB-A1DE-B6F8447E0FDE}" destId="{A583DFF9-CA2C-4248-9A9D-F8E474B1DEEE}" srcOrd="0" destOrd="0" parTransId="{DACB382A-C120-4805-A3B2-16FC5D8B4B76}" sibTransId="{CBD82661-95F7-4EC3-ADA9-9F40E02D1052}"/>
    <dgm:cxn modelId="{6DCB90DA-B7CA-4CB2-BE87-762BC932D033}" type="presOf" srcId="{9A7C3826-C1D4-43F5-B174-5068063A1804}" destId="{1186D4DC-4B13-4701-9BD1-9D71AF431876}" srcOrd="0" destOrd="0" presId="urn:microsoft.com/office/officeart/2005/8/layout/hierarchy1"/>
    <dgm:cxn modelId="{AA37E7DF-B68F-4C37-A8C1-E2B8F40E4CD8}" srcId="{06E98403-DF5F-4DDA-B034-B88C36150518}" destId="{671E746A-19C9-4F67-988A-C85799FC6DE6}" srcOrd="0" destOrd="0" parTransId="{AE79FBE8-4753-4BF4-B906-380C87C1BD4D}" sibTransId="{4F75439F-BDD2-46EE-94D3-3532A0930EFB}"/>
    <dgm:cxn modelId="{F352C4E0-E2E1-4416-91BC-20842C68251C}" type="presOf" srcId="{17F71D89-FAFE-4582-900C-C59F8DD5B9F0}" destId="{E0751048-8D53-4DAD-8DBC-116E5374CEBF}" srcOrd="0" destOrd="0" presId="urn:microsoft.com/office/officeart/2005/8/layout/hierarchy1"/>
    <dgm:cxn modelId="{5B51E7E2-5EEF-4287-A555-D316FC9AF37D}" type="presOf" srcId="{664D5A43-6918-40DE-A1C1-659EC1927DF7}" destId="{AB1A8887-37D5-4788-9800-3888252BB934}" srcOrd="0" destOrd="0" presId="urn:microsoft.com/office/officeart/2005/8/layout/hierarchy1"/>
    <dgm:cxn modelId="{066FBAE7-3679-40A0-B9EB-37A61D53A020}" srcId="{470A1B1C-58C8-488F-ACBF-0CF05EAB271C}" destId="{D6A1A390-47D9-4DD4-9E82-9FD093DE8B09}" srcOrd="0" destOrd="0" parTransId="{D3C895D6-2D0B-482C-B41E-FBE283F425CF}" sibTransId="{F3796392-65A8-415D-90A5-7B0652B42D55}"/>
    <dgm:cxn modelId="{B4A3CCE7-45A8-46CE-809A-CA776CD89934}" srcId="{14732487-2587-4975-80CA-99C63410724C}" destId="{560361A4-C89A-4628-86B7-A34675757FF1}" srcOrd="0" destOrd="0" parTransId="{6850F737-259B-4717-9EBE-B7D5B78DDA14}" sibTransId="{A49A03AC-AF68-4F5C-90D9-10E7D6C333A1}"/>
    <dgm:cxn modelId="{9E7157E8-8826-4BCC-8E92-C457B779C197}" type="presOf" srcId="{302292AA-EC9A-47F6-A918-B0F8CE263057}" destId="{4037BD06-87BF-451B-9ACB-F0646F190301}" srcOrd="0" destOrd="0" presId="urn:microsoft.com/office/officeart/2005/8/layout/hierarchy1"/>
    <dgm:cxn modelId="{2F9374E9-0029-418C-BB27-646C84EF9E4B}" srcId="{9B1FD062-7CA1-4C04-ACAE-C732A3BA3274}" destId="{0048E660-F895-45B1-8C79-F602ACC29937}" srcOrd="2" destOrd="0" parTransId="{912C47FF-3059-4FFE-9D2D-CB212E7332CF}" sibTransId="{C5AC9CA1-5A5C-4AF6-8293-3B6851052BAC}"/>
    <dgm:cxn modelId="{561315EA-B33E-41A3-A382-AE9C0FAE462F}" type="presOf" srcId="{C5D47506-D211-4770-A66A-D8E456C59A15}" destId="{3F88F075-42A3-4B98-81DB-959D70FB8477}" srcOrd="0" destOrd="0" presId="urn:microsoft.com/office/officeart/2005/8/layout/hierarchy1"/>
    <dgm:cxn modelId="{D5C6FAEA-3889-4610-8FC8-AE32EA0383C8}" type="presOf" srcId="{14A00DBB-6CB7-44B4-B854-EB265D891510}" destId="{65CC3618-F686-4623-A717-99A04F454A89}" srcOrd="0" destOrd="0" presId="urn:microsoft.com/office/officeart/2005/8/layout/hierarchy1"/>
    <dgm:cxn modelId="{D240DFEC-117D-4A05-A1C1-E16C1000A5A1}" type="presOf" srcId="{560361A4-C89A-4628-86B7-A34675757FF1}" destId="{C6D649E7-0AFD-4ACD-8592-CE18C554CE44}" srcOrd="0" destOrd="0" presId="urn:microsoft.com/office/officeart/2005/8/layout/hierarchy1"/>
    <dgm:cxn modelId="{10F5C7F0-5B2C-4F64-9C79-D3BE468C12CB}" srcId="{E6440014-B4AE-4001-B6CF-B71D85436D97}" destId="{7404C74C-5095-4076-9E35-4E0F2FFF5BBA}" srcOrd="1" destOrd="0" parTransId="{C57930E2-B9D5-4C3B-9DE6-EB0E8775E55B}" sibTransId="{108AA402-335E-4A79-B4B7-0648F93672B9}"/>
    <dgm:cxn modelId="{6DA1ADF1-3C8A-42A6-BC4B-3A2FDFE71AF9}" type="presOf" srcId="{096AFBBF-87D0-4817-B772-8EB8B2364514}" destId="{963F540B-5D23-4B07-9A13-8E5F68EF7FF1}" srcOrd="0" destOrd="0" presId="urn:microsoft.com/office/officeart/2005/8/layout/hierarchy1"/>
    <dgm:cxn modelId="{C91CBBF1-3D97-470A-8ED6-7E79778B41B2}" type="presOf" srcId="{ADA215BA-51E2-4882-8494-0D5912E4121B}" destId="{C6390285-35B4-491F-87BA-A2F2D76780E4}" srcOrd="0" destOrd="0" presId="urn:microsoft.com/office/officeart/2005/8/layout/hierarchy1"/>
    <dgm:cxn modelId="{4D6F2FF3-C0A1-4C20-9550-39698BE99AF4}" srcId="{3A1C06F6-F70C-4C6E-BF07-E125B9CA2FC0}" destId="{A62D2576-9583-47D6-AE6C-1C76A38FC3DE}" srcOrd="0" destOrd="0" parTransId="{5C768FF3-73DD-4FC2-8857-8293C84E59FD}" sibTransId="{39EF10EF-4B64-4CFD-8C5F-80596CB45D0C}"/>
    <dgm:cxn modelId="{0DF401F9-CE3A-46FC-9B8A-9D1EE110008B}" type="presOf" srcId="{912C47FF-3059-4FFE-9D2D-CB212E7332CF}" destId="{D64578FC-26D4-42C6-9345-224D6AAD0212}" srcOrd="0" destOrd="0" presId="urn:microsoft.com/office/officeart/2005/8/layout/hierarchy1"/>
    <dgm:cxn modelId="{C6C428FB-E96F-40F4-BCC6-2BF392088FAA}" type="presOf" srcId="{E6440014-B4AE-4001-B6CF-B71D85436D97}" destId="{91076FC8-E1C8-4313-91E4-A0C839732215}" srcOrd="0" destOrd="0" presId="urn:microsoft.com/office/officeart/2005/8/layout/hierarchy1"/>
    <dgm:cxn modelId="{F28F3DFB-6417-4FD9-ABD3-96922D32E6A5}" type="presOf" srcId="{A583DFF9-CA2C-4248-9A9D-F8E474B1DEEE}" destId="{17FADD0D-0426-4F29-ABF5-1EFCCACBEF28}" srcOrd="0" destOrd="0" presId="urn:microsoft.com/office/officeart/2005/8/layout/hierarchy1"/>
    <dgm:cxn modelId="{79C59206-0DD8-4EAA-B71B-C0694CD673B9}" type="presParOf" srcId="{65CC3618-F686-4623-A717-99A04F454A89}" destId="{E70ECFBB-C441-4200-AD6E-6FCBBB1AE556}" srcOrd="0" destOrd="0" presId="urn:microsoft.com/office/officeart/2005/8/layout/hierarchy1"/>
    <dgm:cxn modelId="{30D9DD07-31EE-4DFA-B7DB-22437DDEFC19}" type="presParOf" srcId="{E70ECFBB-C441-4200-AD6E-6FCBBB1AE556}" destId="{F4FB2C96-0A3C-4946-96A7-547350E26EDD}" srcOrd="0" destOrd="0" presId="urn:microsoft.com/office/officeart/2005/8/layout/hierarchy1"/>
    <dgm:cxn modelId="{B9F2EEB0-B9D8-44D0-9637-C708CEF72BFF}" type="presParOf" srcId="{F4FB2C96-0A3C-4946-96A7-547350E26EDD}" destId="{7FE0D693-DFD0-43ED-B1F0-810EFA0AB8A7}" srcOrd="0" destOrd="0" presId="urn:microsoft.com/office/officeart/2005/8/layout/hierarchy1"/>
    <dgm:cxn modelId="{70B57B0F-44BA-4189-B0EF-D75ECDD5E691}" type="presParOf" srcId="{F4FB2C96-0A3C-4946-96A7-547350E26EDD}" destId="{2E45870E-A5D4-4EEF-856E-272026D8EAA7}" srcOrd="1" destOrd="0" presId="urn:microsoft.com/office/officeart/2005/8/layout/hierarchy1"/>
    <dgm:cxn modelId="{8F11703A-5FE0-46FD-821B-7C00B146DEC9}" type="presParOf" srcId="{E70ECFBB-C441-4200-AD6E-6FCBBB1AE556}" destId="{1D4A6FE5-FE3A-4005-829C-BDEE1D238266}" srcOrd="1" destOrd="0" presId="urn:microsoft.com/office/officeart/2005/8/layout/hierarchy1"/>
    <dgm:cxn modelId="{2C185739-470D-4798-B3B1-4755901B28E6}" type="presParOf" srcId="{1D4A6FE5-FE3A-4005-829C-BDEE1D238266}" destId="{93F7E8D0-39EF-4751-BDBB-DF0717B57CBA}" srcOrd="0" destOrd="0" presId="urn:microsoft.com/office/officeart/2005/8/layout/hierarchy1"/>
    <dgm:cxn modelId="{FDAA5185-593B-4B42-8642-F087CBD12DA2}" type="presParOf" srcId="{1D4A6FE5-FE3A-4005-829C-BDEE1D238266}" destId="{1836D384-E081-42DD-915A-A27BA0AA6D9C}" srcOrd="1" destOrd="0" presId="urn:microsoft.com/office/officeart/2005/8/layout/hierarchy1"/>
    <dgm:cxn modelId="{8DFD0102-39EA-497D-9C5B-C2B8FA5AAB0F}" type="presParOf" srcId="{1836D384-E081-42DD-915A-A27BA0AA6D9C}" destId="{43E02E37-1B6D-48C2-B132-4216D21B5964}" srcOrd="0" destOrd="0" presId="urn:microsoft.com/office/officeart/2005/8/layout/hierarchy1"/>
    <dgm:cxn modelId="{EC529686-2391-472F-BD40-6648E30199AC}" type="presParOf" srcId="{43E02E37-1B6D-48C2-B132-4216D21B5964}" destId="{D5291B30-DA0A-43C9-98E8-E07FD56D33F6}" srcOrd="0" destOrd="0" presId="urn:microsoft.com/office/officeart/2005/8/layout/hierarchy1"/>
    <dgm:cxn modelId="{995A3103-8251-445B-BBA9-4904766035AA}" type="presParOf" srcId="{43E02E37-1B6D-48C2-B132-4216D21B5964}" destId="{17FADD0D-0426-4F29-ABF5-1EFCCACBEF28}" srcOrd="1" destOrd="0" presId="urn:microsoft.com/office/officeart/2005/8/layout/hierarchy1"/>
    <dgm:cxn modelId="{CFE5D3CB-16B8-4D0F-B914-18A78B3D62C6}" type="presParOf" srcId="{1836D384-E081-42DD-915A-A27BA0AA6D9C}" destId="{0E6BAA19-70AB-4A35-BDF3-0F6DCE2CE6B1}" srcOrd="1" destOrd="0" presId="urn:microsoft.com/office/officeart/2005/8/layout/hierarchy1"/>
    <dgm:cxn modelId="{4D5FDC50-B345-4976-9E40-85B9A9082717}" type="presParOf" srcId="{0E6BAA19-70AB-4A35-BDF3-0F6DCE2CE6B1}" destId="{85BADF18-CB1F-4157-B3CE-35C22C650F07}" srcOrd="0" destOrd="0" presId="urn:microsoft.com/office/officeart/2005/8/layout/hierarchy1"/>
    <dgm:cxn modelId="{4F09F14B-D9E2-48C5-863B-341A66E1177A}" type="presParOf" srcId="{0E6BAA19-70AB-4A35-BDF3-0F6DCE2CE6B1}" destId="{1E13EA03-E12E-4B98-BD23-0F4755833A8D}" srcOrd="1" destOrd="0" presId="urn:microsoft.com/office/officeart/2005/8/layout/hierarchy1"/>
    <dgm:cxn modelId="{B333B7EA-726F-4318-A417-E7E2CA5C6493}" type="presParOf" srcId="{1E13EA03-E12E-4B98-BD23-0F4755833A8D}" destId="{87370921-3F3E-49BD-AAF1-3E665CC4B2F7}" srcOrd="0" destOrd="0" presId="urn:microsoft.com/office/officeart/2005/8/layout/hierarchy1"/>
    <dgm:cxn modelId="{209DDA2A-E303-4324-80EC-8410FF64C107}" type="presParOf" srcId="{87370921-3F3E-49BD-AAF1-3E665CC4B2F7}" destId="{1CFF1D3A-3CFE-457B-8730-6CB464E8AD49}" srcOrd="0" destOrd="0" presId="urn:microsoft.com/office/officeart/2005/8/layout/hierarchy1"/>
    <dgm:cxn modelId="{3F4768EC-A64C-4C2E-B551-6B1680951041}" type="presParOf" srcId="{87370921-3F3E-49BD-AAF1-3E665CC4B2F7}" destId="{4037BD06-87BF-451B-9ACB-F0646F190301}" srcOrd="1" destOrd="0" presId="urn:microsoft.com/office/officeart/2005/8/layout/hierarchy1"/>
    <dgm:cxn modelId="{62B9A991-712A-4305-A9C6-9CB7C9A6032D}" type="presParOf" srcId="{1E13EA03-E12E-4B98-BD23-0F4755833A8D}" destId="{BF6C6AAE-641A-4091-B556-DDE9BB2E6869}" srcOrd="1" destOrd="0" presId="urn:microsoft.com/office/officeart/2005/8/layout/hierarchy1"/>
    <dgm:cxn modelId="{8E77D009-6184-4473-A83C-840879F82C61}" type="presParOf" srcId="{BF6C6AAE-641A-4091-B556-DDE9BB2E6869}" destId="{1731DCAC-FBDA-4D54-BD3B-3C12994ABF84}" srcOrd="0" destOrd="0" presId="urn:microsoft.com/office/officeart/2005/8/layout/hierarchy1"/>
    <dgm:cxn modelId="{CE92E82F-307B-4DC2-8B14-3CA6F64EA17C}" type="presParOf" srcId="{BF6C6AAE-641A-4091-B556-DDE9BB2E6869}" destId="{627A35F9-379E-471F-AFEF-E1FD910F5F71}" srcOrd="1" destOrd="0" presId="urn:microsoft.com/office/officeart/2005/8/layout/hierarchy1"/>
    <dgm:cxn modelId="{99032853-5639-450A-8C2D-C3DFAD611597}" type="presParOf" srcId="{627A35F9-379E-471F-AFEF-E1FD910F5F71}" destId="{E164B932-79BC-4219-9BD6-0A1193F01D7D}" srcOrd="0" destOrd="0" presId="urn:microsoft.com/office/officeart/2005/8/layout/hierarchy1"/>
    <dgm:cxn modelId="{E066041F-A771-425C-9F30-1935E1A865AF}" type="presParOf" srcId="{E164B932-79BC-4219-9BD6-0A1193F01D7D}" destId="{A20358E2-2E1D-4162-B7AA-58FD12495059}" srcOrd="0" destOrd="0" presId="urn:microsoft.com/office/officeart/2005/8/layout/hierarchy1"/>
    <dgm:cxn modelId="{41C38DBC-D807-43ED-9325-816EC2FCF221}" type="presParOf" srcId="{E164B932-79BC-4219-9BD6-0A1193F01D7D}" destId="{19705350-10BE-45A9-AEA6-38B8DE99C03D}" srcOrd="1" destOrd="0" presId="urn:microsoft.com/office/officeart/2005/8/layout/hierarchy1"/>
    <dgm:cxn modelId="{C71662F1-46E5-4FCC-B1DE-FF72CF3854A6}" type="presParOf" srcId="{627A35F9-379E-471F-AFEF-E1FD910F5F71}" destId="{C568625F-9959-4A15-806C-370F740AD634}" srcOrd="1" destOrd="0" presId="urn:microsoft.com/office/officeart/2005/8/layout/hierarchy1"/>
    <dgm:cxn modelId="{982BAF10-B720-4A24-90C9-1DB7AAF3A7F6}" type="presParOf" srcId="{C568625F-9959-4A15-806C-370F740AD634}" destId="{E0751048-8D53-4DAD-8DBC-116E5374CEBF}" srcOrd="0" destOrd="0" presId="urn:microsoft.com/office/officeart/2005/8/layout/hierarchy1"/>
    <dgm:cxn modelId="{6B11407B-453A-47EE-883C-176BCA963C16}" type="presParOf" srcId="{C568625F-9959-4A15-806C-370F740AD634}" destId="{DA83C614-E49C-44CB-A57B-6E09A99755BC}" srcOrd="1" destOrd="0" presId="urn:microsoft.com/office/officeart/2005/8/layout/hierarchy1"/>
    <dgm:cxn modelId="{E966A2E9-D875-4ADE-B8A0-A670AD935664}" type="presParOf" srcId="{DA83C614-E49C-44CB-A57B-6E09A99755BC}" destId="{04AAAC15-0337-40DE-B937-6978193DC0E0}" srcOrd="0" destOrd="0" presId="urn:microsoft.com/office/officeart/2005/8/layout/hierarchy1"/>
    <dgm:cxn modelId="{8830B3A2-654F-4223-8F22-8261D85E91C7}" type="presParOf" srcId="{04AAAC15-0337-40DE-B937-6978193DC0E0}" destId="{AD487697-827F-4323-96DC-3056274474AC}" srcOrd="0" destOrd="0" presId="urn:microsoft.com/office/officeart/2005/8/layout/hierarchy1"/>
    <dgm:cxn modelId="{1B26C408-B911-45AC-8858-DBCE0FB28FBF}" type="presParOf" srcId="{04AAAC15-0337-40DE-B937-6978193DC0E0}" destId="{6DD405BF-391D-4986-8774-BC35C7DA9063}" srcOrd="1" destOrd="0" presId="urn:microsoft.com/office/officeart/2005/8/layout/hierarchy1"/>
    <dgm:cxn modelId="{A60504FD-2BDF-485F-8C50-34A1E9EA3CB4}" type="presParOf" srcId="{DA83C614-E49C-44CB-A57B-6E09A99755BC}" destId="{554C8DBF-0A3A-491C-B545-DCB19421EA69}" srcOrd="1" destOrd="0" presId="urn:microsoft.com/office/officeart/2005/8/layout/hierarchy1"/>
    <dgm:cxn modelId="{7FA04B0C-2F37-4BEB-80D8-25471B6A0493}" type="presParOf" srcId="{554C8DBF-0A3A-491C-B545-DCB19421EA69}" destId="{4C05B0E5-9DC2-4727-86BF-751E65B5F04D}" srcOrd="0" destOrd="0" presId="urn:microsoft.com/office/officeart/2005/8/layout/hierarchy1"/>
    <dgm:cxn modelId="{CA2F15C9-4673-4A90-874F-CC65A8615645}" type="presParOf" srcId="{554C8DBF-0A3A-491C-B545-DCB19421EA69}" destId="{27187DA2-1D70-4263-965E-E0CB0955F03C}" srcOrd="1" destOrd="0" presId="urn:microsoft.com/office/officeart/2005/8/layout/hierarchy1"/>
    <dgm:cxn modelId="{EB2DFBEA-CD1E-43D5-9A54-28CC9D826B18}" type="presParOf" srcId="{27187DA2-1D70-4263-965E-E0CB0955F03C}" destId="{22440B5F-AAF3-416D-B4B5-81D9D1E36A57}" srcOrd="0" destOrd="0" presId="urn:microsoft.com/office/officeart/2005/8/layout/hierarchy1"/>
    <dgm:cxn modelId="{0A2279BC-3C72-45E4-A4F6-6BD2C78D773B}" type="presParOf" srcId="{22440B5F-AAF3-416D-B4B5-81D9D1E36A57}" destId="{B4B3ACC8-36AC-48B1-A0BE-892F828835B6}" srcOrd="0" destOrd="0" presId="urn:microsoft.com/office/officeart/2005/8/layout/hierarchy1"/>
    <dgm:cxn modelId="{2A0FB22C-A701-4451-8BFB-CF72FBD3F4B8}" type="presParOf" srcId="{22440B5F-AAF3-416D-B4B5-81D9D1E36A57}" destId="{0E4A0FC0-8293-40FB-8621-0A80E4953581}" srcOrd="1" destOrd="0" presId="urn:microsoft.com/office/officeart/2005/8/layout/hierarchy1"/>
    <dgm:cxn modelId="{938E748C-92D5-40BF-A58D-D515B66294FC}" type="presParOf" srcId="{27187DA2-1D70-4263-965E-E0CB0955F03C}" destId="{88F4B5E5-5311-4309-BEC9-AEFB3B488A73}" srcOrd="1" destOrd="0" presId="urn:microsoft.com/office/officeart/2005/8/layout/hierarchy1"/>
    <dgm:cxn modelId="{166118B2-6F50-48B7-BE07-28B43F566A85}" type="presParOf" srcId="{1D4A6FE5-FE3A-4005-829C-BDEE1D238266}" destId="{4BFD6382-B838-4ABC-B78F-E59E286C992D}" srcOrd="2" destOrd="0" presId="urn:microsoft.com/office/officeart/2005/8/layout/hierarchy1"/>
    <dgm:cxn modelId="{1CC8EBEB-B57E-4212-82C3-7B43FADAA1B4}" type="presParOf" srcId="{1D4A6FE5-FE3A-4005-829C-BDEE1D238266}" destId="{34C645AE-214D-40CB-A8B2-934CA682E8A0}" srcOrd="3" destOrd="0" presId="urn:microsoft.com/office/officeart/2005/8/layout/hierarchy1"/>
    <dgm:cxn modelId="{04696108-8CBB-4BB7-938A-FE36A9F23DF5}" type="presParOf" srcId="{34C645AE-214D-40CB-A8B2-934CA682E8A0}" destId="{50628944-21D1-48CD-93D9-C5896F22AC6C}" srcOrd="0" destOrd="0" presId="urn:microsoft.com/office/officeart/2005/8/layout/hierarchy1"/>
    <dgm:cxn modelId="{961BA907-8F4F-4A7A-8F82-A9B8277ABB4B}" type="presParOf" srcId="{50628944-21D1-48CD-93D9-C5896F22AC6C}" destId="{8537D10B-236A-4A2D-A756-B671D5C76CAF}" srcOrd="0" destOrd="0" presId="urn:microsoft.com/office/officeart/2005/8/layout/hierarchy1"/>
    <dgm:cxn modelId="{429E5F04-5D21-4667-95EF-24616EEE881A}" type="presParOf" srcId="{50628944-21D1-48CD-93D9-C5896F22AC6C}" destId="{6CEFC669-D0A0-4772-91FC-2C6AE902E351}" srcOrd="1" destOrd="0" presId="urn:microsoft.com/office/officeart/2005/8/layout/hierarchy1"/>
    <dgm:cxn modelId="{02CAA9AA-C25C-4C94-A29F-F4808E8A9BD3}" type="presParOf" srcId="{34C645AE-214D-40CB-A8B2-934CA682E8A0}" destId="{366F33DF-A843-4145-A973-5AC29703788C}" srcOrd="1" destOrd="0" presId="urn:microsoft.com/office/officeart/2005/8/layout/hierarchy1"/>
    <dgm:cxn modelId="{ABCDE350-1650-46B2-987C-36893DCDE160}" type="presParOf" srcId="{366F33DF-A843-4145-A973-5AC29703788C}" destId="{A601AFFD-667B-499A-BE3B-C6B5F825B2E9}" srcOrd="0" destOrd="0" presId="urn:microsoft.com/office/officeart/2005/8/layout/hierarchy1"/>
    <dgm:cxn modelId="{1B72C501-CEDC-4961-8631-98F0F33139DA}" type="presParOf" srcId="{366F33DF-A843-4145-A973-5AC29703788C}" destId="{00DF180F-FD1C-46AA-98C8-7A877CB2BB50}" srcOrd="1" destOrd="0" presId="urn:microsoft.com/office/officeart/2005/8/layout/hierarchy1"/>
    <dgm:cxn modelId="{4F9CFA4F-CB68-49F3-A1D9-D1B031B19493}" type="presParOf" srcId="{00DF180F-FD1C-46AA-98C8-7A877CB2BB50}" destId="{D8FCD1CC-25EF-4998-9860-198F2E1759F3}" srcOrd="0" destOrd="0" presId="urn:microsoft.com/office/officeart/2005/8/layout/hierarchy1"/>
    <dgm:cxn modelId="{3C0E10EA-0BA7-48EE-B0C5-72CED5106CA9}" type="presParOf" srcId="{D8FCD1CC-25EF-4998-9860-198F2E1759F3}" destId="{F64CE37F-5CB9-43AB-952B-F48DA6FDCC97}" srcOrd="0" destOrd="0" presId="urn:microsoft.com/office/officeart/2005/8/layout/hierarchy1"/>
    <dgm:cxn modelId="{F58EE308-0923-4838-9932-11B5A8B2480C}" type="presParOf" srcId="{D8FCD1CC-25EF-4998-9860-198F2E1759F3}" destId="{A1767339-98EB-40F3-B99D-5CE4C7AB49AF}" srcOrd="1" destOrd="0" presId="urn:microsoft.com/office/officeart/2005/8/layout/hierarchy1"/>
    <dgm:cxn modelId="{9F7AF0F8-19CF-427D-862C-9D6B6E7F7803}" type="presParOf" srcId="{00DF180F-FD1C-46AA-98C8-7A877CB2BB50}" destId="{43B1DEE7-0A85-43B1-9242-7277DEC00E9E}" srcOrd="1" destOrd="0" presId="urn:microsoft.com/office/officeart/2005/8/layout/hierarchy1"/>
    <dgm:cxn modelId="{5CE146C3-87C6-4F00-816C-E1A08CA5678D}" type="presParOf" srcId="{43B1DEE7-0A85-43B1-9242-7277DEC00E9E}" destId="{9F16F33B-8090-4A8B-A5E5-6F3BE26273B4}" srcOrd="0" destOrd="0" presId="urn:microsoft.com/office/officeart/2005/8/layout/hierarchy1"/>
    <dgm:cxn modelId="{DB4FEB55-7DF8-4572-B07D-7D237C87E088}" type="presParOf" srcId="{43B1DEE7-0A85-43B1-9242-7277DEC00E9E}" destId="{00C3F159-208F-4DCA-965B-AA9527C84592}" srcOrd="1" destOrd="0" presId="urn:microsoft.com/office/officeart/2005/8/layout/hierarchy1"/>
    <dgm:cxn modelId="{7B016601-0D14-45B8-8A27-338C3DDBCA3C}" type="presParOf" srcId="{00C3F159-208F-4DCA-965B-AA9527C84592}" destId="{95D29220-0758-457C-9E02-82826137C74B}" srcOrd="0" destOrd="0" presId="urn:microsoft.com/office/officeart/2005/8/layout/hierarchy1"/>
    <dgm:cxn modelId="{4E2212B8-F758-4A16-A742-59C57F1BD2F5}" type="presParOf" srcId="{95D29220-0758-457C-9E02-82826137C74B}" destId="{4095E1FF-1F62-4F97-BF65-209D51F4F5F5}" srcOrd="0" destOrd="0" presId="urn:microsoft.com/office/officeart/2005/8/layout/hierarchy1"/>
    <dgm:cxn modelId="{D76CA076-2CE0-45EF-9FF7-3F808484BB76}" type="presParOf" srcId="{95D29220-0758-457C-9E02-82826137C74B}" destId="{EE628ABE-6FD6-428F-B123-CE441FDFBEEF}" srcOrd="1" destOrd="0" presId="urn:microsoft.com/office/officeart/2005/8/layout/hierarchy1"/>
    <dgm:cxn modelId="{19B1C3A8-A7DB-4F29-9CF8-70228CF16ED3}" type="presParOf" srcId="{00C3F159-208F-4DCA-965B-AA9527C84592}" destId="{8228D61B-DFF6-45A0-B56E-0AA68A208996}" srcOrd="1" destOrd="0" presId="urn:microsoft.com/office/officeart/2005/8/layout/hierarchy1"/>
    <dgm:cxn modelId="{15177694-D121-4470-AA17-B5915C6F86AF}" type="presParOf" srcId="{8228D61B-DFF6-45A0-B56E-0AA68A208996}" destId="{BC04C078-23DD-4767-85CC-563BEC06DAC7}" srcOrd="0" destOrd="0" presId="urn:microsoft.com/office/officeart/2005/8/layout/hierarchy1"/>
    <dgm:cxn modelId="{E8A6129B-CDDD-49FA-8BBB-DEBF360CE406}" type="presParOf" srcId="{8228D61B-DFF6-45A0-B56E-0AA68A208996}" destId="{E9C6D08E-B218-43FE-BC81-3E9388D50D94}" srcOrd="1" destOrd="0" presId="urn:microsoft.com/office/officeart/2005/8/layout/hierarchy1"/>
    <dgm:cxn modelId="{91AC66C6-A0FE-4344-BA01-4AA21C58A951}" type="presParOf" srcId="{E9C6D08E-B218-43FE-BC81-3E9388D50D94}" destId="{C35350A5-236C-4CC0-BDE3-495C3340C9AC}" srcOrd="0" destOrd="0" presId="urn:microsoft.com/office/officeart/2005/8/layout/hierarchy1"/>
    <dgm:cxn modelId="{F3C73400-E117-4160-BA73-8E5934071419}" type="presParOf" srcId="{C35350A5-236C-4CC0-BDE3-495C3340C9AC}" destId="{0CC96060-A93F-4581-A7EE-96F5A77D16E7}" srcOrd="0" destOrd="0" presId="urn:microsoft.com/office/officeart/2005/8/layout/hierarchy1"/>
    <dgm:cxn modelId="{2E5A5841-5EB3-494D-B8B5-D1993AEFEF66}" type="presParOf" srcId="{C35350A5-236C-4CC0-BDE3-495C3340C9AC}" destId="{C6390285-35B4-491F-87BA-A2F2D76780E4}" srcOrd="1" destOrd="0" presId="urn:microsoft.com/office/officeart/2005/8/layout/hierarchy1"/>
    <dgm:cxn modelId="{332737A0-82D3-4340-99B3-F1A2122A1A49}" type="presParOf" srcId="{E9C6D08E-B218-43FE-BC81-3E9388D50D94}" destId="{D56FA7FF-9087-407B-85ED-DD221D43B1A6}" srcOrd="1" destOrd="0" presId="urn:microsoft.com/office/officeart/2005/8/layout/hierarchy1"/>
    <dgm:cxn modelId="{2E2A813C-7B68-4F33-AF41-48B9C78284D1}" type="presParOf" srcId="{D56FA7FF-9087-407B-85ED-DD221D43B1A6}" destId="{17D67FAE-74F4-44CD-9256-8901EA3EC4B2}" srcOrd="0" destOrd="0" presId="urn:microsoft.com/office/officeart/2005/8/layout/hierarchy1"/>
    <dgm:cxn modelId="{364E4057-E7EF-456E-976A-CADFE1BDE66F}" type="presParOf" srcId="{D56FA7FF-9087-407B-85ED-DD221D43B1A6}" destId="{7123F1DB-9CE7-4C02-8892-D9A34F21C984}" srcOrd="1" destOrd="0" presId="urn:microsoft.com/office/officeart/2005/8/layout/hierarchy1"/>
    <dgm:cxn modelId="{9CCFC30F-1086-43D1-B2C4-AEB974E03B8A}" type="presParOf" srcId="{7123F1DB-9CE7-4C02-8892-D9A34F21C984}" destId="{C88EDC28-B997-4B85-9C7A-0DEF0D1A874B}" srcOrd="0" destOrd="0" presId="urn:microsoft.com/office/officeart/2005/8/layout/hierarchy1"/>
    <dgm:cxn modelId="{929033A8-A12D-4BD9-9CD9-4C273DFF067D}" type="presParOf" srcId="{C88EDC28-B997-4B85-9C7A-0DEF0D1A874B}" destId="{76F4A83D-587B-4398-948A-B2C22A3B3363}" srcOrd="0" destOrd="0" presId="urn:microsoft.com/office/officeart/2005/8/layout/hierarchy1"/>
    <dgm:cxn modelId="{BD09DAD3-E478-444F-9AC7-929CBBD88906}" type="presParOf" srcId="{C88EDC28-B997-4B85-9C7A-0DEF0D1A874B}" destId="{7B7CCEB1-43FC-4D44-832E-14DF095B4EAB}" srcOrd="1" destOrd="0" presId="urn:microsoft.com/office/officeart/2005/8/layout/hierarchy1"/>
    <dgm:cxn modelId="{25C45F70-BA2E-4EDA-ACFE-F060537E065C}" type="presParOf" srcId="{7123F1DB-9CE7-4C02-8892-D9A34F21C984}" destId="{F49073A5-E4D1-4E5D-BE2D-73695D901BBC}" srcOrd="1" destOrd="0" presId="urn:microsoft.com/office/officeart/2005/8/layout/hierarchy1"/>
    <dgm:cxn modelId="{B754E9DC-F593-4773-8B5E-B9A880A7FE73}" type="presParOf" srcId="{366F33DF-A843-4145-A973-5AC29703788C}" destId="{9FE78C9B-9481-455D-8A09-409E81BAF45C}" srcOrd="2" destOrd="0" presId="urn:microsoft.com/office/officeart/2005/8/layout/hierarchy1"/>
    <dgm:cxn modelId="{28F1CC47-EC7D-41D3-AD6D-4B237DF31125}" type="presParOf" srcId="{366F33DF-A843-4145-A973-5AC29703788C}" destId="{6730B06B-D7E5-46CB-BF08-35085382D3CA}" srcOrd="3" destOrd="0" presId="urn:microsoft.com/office/officeart/2005/8/layout/hierarchy1"/>
    <dgm:cxn modelId="{7A9FBCCD-5E0C-47D7-921C-723BA421D448}" type="presParOf" srcId="{6730B06B-D7E5-46CB-BF08-35085382D3CA}" destId="{AEFB318F-9514-469C-8F63-8B7D5868D419}" srcOrd="0" destOrd="0" presId="urn:microsoft.com/office/officeart/2005/8/layout/hierarchy1"/>
    <dgm:cxn modelId="{64577AB4-DE01-4A00-8069-87D490C1748F}" type="presParOf" srcId="{AEFB318F-9514-469C-8F63-8B7D5868D419}" destId="{FD92E221-E983-4E54-9F6F-0B7E6294EF59}" srcOrd="0" destOrd="0" presId="urn:microsoft.com/office/officeart/2005/8/layout/hierarchy1"/>
    <dgm:cxn modelId="{18A50CA9-5A54-42F2-B773-49A2B8167C49}" type="presParOf" srcId="{AEFB318F-9514-469C-8F63-8B7D5868D419}" destId="{F1D60B49-7AE6-4026-8915-6D6648CD1E5F}" srcOrd="1" destOrd="0" presId="urn:microsoft.com/office/officeart/2005/8/layout/hierarchy1"/>
    <dgm:cxn modelId="{75A60F35-FFDD-4536-81E7-E5796AF16D9D}" type="presParOf" srcId="{6730B06B-D7E5-46CB-BF08-35085382D3CA}" destId="{B8862606-832B-47FD-83EB-9F822B2F95FF}" srcOrd="1" destOrd="0" presId="urn:microsoft.com/office/officeart/2005/8/layout/hierarchy1"/>
    <dgm:cxn modelId="{93A8FDB6-3110-46B7-9621-B30FA05AED7A}" type="presParOf" srcId="{B8862606-832B-47FD-83EB-9F822B2F95FF}" destId="{597F46E9-E193-43EF-B37B-400D2B443495}" srcOrd="0" destOrd="0" presId="urn:microsoft.com/office/officeart/2005/8/layout/hierarchy1"/>
    <dgm:cxn modelId="{CA530C42-6CF4-4745-890A-120F98A9EAE7}" type="presParOf" srcId="{B8862606-832B-47FD-83EB-9F822B2F95FF}" destId="{D85B39FB-92BD-4D00-9759-E60D8450698C}" srcOrd="1" destOrd="0" presId="urn:microsoft.com/office/officeart/2005/8/layout/hierarchy1"/>
    <dgm:cxn modelId="{38DB3D2A-4247-4C4C-9295-B0B80E61DDEA}" type="presParOf" srcId="{D85B39FB-92BD-4D00-9759-E60D8450698C}" destId="{0D174ADA-1B2A-471A-9CED-512BA83E8187}" srcOrd="0" destOrd="0" presId="urn:microsoft.com/office/officeart/2005/8/layout/hierarchy1"/>
    <dgm:cxn modelId="{1B3B7F66-4DB9-4DBE-98E1-F7EC2EF85EA2}" type="presParOf" srcId="{0D174ADA-1B2A-471A-9CED-512BA83E8187}" destId="{079C4125-3B74-43DB-8C44-878CDC29CDE6}" srcOrd="0" destOrd="0" presId="urn:microsoft.com/office/officeart/2005/8/layout/hierarchy1"/>
    <dgm:cxn modelId="{6B876123-9D00-470A-AA63-02947CFFA88D}" type="presParOf" srcId="{0D174ADA-1B2A-471A-9CED-512BA83E8187}" destId="{B34A1B9D-F64B-42AE-9A43-23B723C9D030}" srcOrd="1" destOrd="0" presId="urn:microsoft.com/office/officeart/2005/8/layout/hierarchy1"/>
    <dgm:cxn modelId="{2EE2CBBC-4F98-4393-8EB7-994EBA0E5B5D}" type="presParOf" srcId="{D85B39FB-92BD-4D00-9759-E60D8450698C}" destId="{256BEF21-A77E-4A70-8C86-20CA916DE31B}" srcOrd="1" destOrd="0" presId="urn:microsoft.com/office/officeart/2005/8/layout/hierarchy1"/>
    <dgm:cxn modelId="{1E25830A-AD6C-4E76-A3BD-2B2B52B988E8}" type="presParOf" srcId="{256BEF21-A77E-4A70-8C86-20CA916DE31B}" destId="{ADCCF2F5-EA40-428A-9B24-BD97EAE50108}" srcOrd="0" destOrd="0" presId="urn:microsoft.com/office/officeart/2005/8/layout/hierarchy1"/>
    <dgm:cxn modelId="{698E0C39-5424-4DE0-8EDF-29F89B7A09C0}" type="presParOf" srcId="{256BEF21-A77E-4A70-8C86-20CA916DE31B}" destId="{2B47E188-DCC4-47F9-B085-509A02BA09DD}" srcOrd="1" destOrd="0" presId="urn:microsoft.com/office/officeart/2005/8/layout/hierarchy1"/>
    <dgm:cxn modelId="{5FF78CE0-B221-46C7-91BF-F6753FD1A095}" type="presParOf" srcId="{2B47E188-DCC4-47F9-B085-509A02BA09DD}" destId="{CD141713-4FB3-4A93-B445-9B7421E38818}" srcOrd="0" destOrd="0" presId="urn:microsoft.com/office/officeart/2005/8/layout/hierarchy1"/>
    <dgm:cxn modelId="{5D74C8ED-C3C7-4BA0-9C92-5659B49EEDF6}" type="presParOf" srcId="{CD141713-4FB3-4A93-B445-9B7421E38818}" destId="{35C09A00-F507-4DDE-8937-44256CF14F16}" srcOrd="0" destOrd="0" presId="urn:microsoft.com/office/officeart/2005/8/layout/hierarchy1"/>
    <dgm:cxn modelId="{D9E531E0-8E48-40B1-8487-D0E2604BA35F}" type="presParOf" srcId="{CD141713-4FB3-4A93-B445-9B7421E38818}" destId="{CAB0FBE9-838E-4945-8FF7-C4637814BD14}" srcOrd="1" destOrd="0" presId="urn:microsoft.com/office/officeart/2005/8/layout/hierarchy1"/>
    <dgm:cxn modelId="{0FECE2EC-27E1-45CF-B1CC-50BA9A651FCC}" type="presParOf" srcId="{2B47E188-DCC4-47F9-B085-509A02BA09DD}" destId="{1A5DA48E-CCAA-4A86-9470-CC37656900C0}" srcOrd="1" destOrd="0" presId="urn:microsoft.com/office/officeart/2005/8/layout/hierarchy1"/>
    <dgm:cxn modelId="{29EDD305-353B-4EF6-8E24-E5AAAFFCA143}" type="presParOf" srcId="{1A5DA48E-CCAA-4A86-9470-CC37656900C0}" destId="{222B2C77-4CB6-48DD-A83B-9AE2D5E5CC1B}" srcOrd="0" destOrd="0" presId="urn:microsoft.com/office/officeart/2005/8/layout/hierarchy1"/>
    <dgm:cxn modelId="{B693CBF8-43B6-4A6B-86BC-E3A36ABD5AD3}" type="presParOf" srcId="{1A5DA48E-CCAA-4A86-9470-CC37656900C0}" destId="{209A6B17-1EAF-4ECB-942E-98A12208D463}" srcOrd="1" destOrd="0" presId="urn:microsoft.com/office/officeart/2005/8/layout/hierarchy1"/>
    <dgm:cxn modelId="{2ACB6DBF-33DA-45AB-89D2-19B1544DFE43}" type="presParOf" srcId="{209A6B17-1EAF-4ECB-942E-98A12208D463}" destId="{39D50B33-7020-4CC3-AB90-C8162DC7819C}" srcOrd="0" destOrd="0" presId="urn:microsoft.com/office/officeart/2005/8/layout/hierarchy1"/>
    <dgm:cxn modelId="{17A4D816-90CD-4B36-A77C-0F16BC684F16}" type="presParOf" srcId="{39D50B33-7020-4CC3-AB90-C8162DC7819C}" destId="{082CDB25-B6DC-4D69-9859-DC0A2D05B738}" srcOrd="0" destOrd="0" presId="urn:microsoft.com/office/officeart/2005/8/layout/hierarchy1"/>
    <dgm:cxn modelId="{60D382F3-5587-49BF-9A1F-C287D5B1413C}" type="presParOf" srcId="{39D50B33-7020-4CC3-AB90-C8162DC7819C}" destId="{AB1A8887-37D5-4788-9800-3888252BB934}" srcOrd="1" destOrd="0" presId="urn:microsoft.com/office/officeart/2005/8/layout/hierarchy1"/>
    <dgm:cxn modelId="{06DAE278-BF7D-4761-817D-E6884CDA8EF2}" type="presParOf" srcId="{209A6B17-1EAF-4ECB-942E-98A12208D463}" destId="{A427901D-4F86-47D0-AC11-B729A939D144}" srcOrd="1" destOrd="0" presId="urn:microsoft.com/office/officeart/2005/8/layout/hierarchy1"/>
    <dgm:cxn modelId="{7A479E09-C736-489B-AF8A-062697CCA333}" type="presParOf" srcId="{366F33DF-A843-4145-A973-5AC29703788C}" destId="{D64578FC-26D4-42C6-9345-224D6AAD0212}" srcOrd="4" destOrd="0" presId="urn:microsoft.com/office/officeart/2005/8/layout/hierarchy1"/>
    <dgm:cxn modelId="{220259BA-EB1B-4C8A-9DC3-A405116BAE35}" type="presParOf" srcId="{366F33DF-A843-4145-A973-5AC29703788C}" destId="{15D7479D-A50C-4A05-A6A1-F1A710277A61}" srcOrd="5" destOrd="0" presId="urn:microsoft.com/office/officeart/2005/8/layout/hierarchy1"/>
    <dgm:cxn modelId="{DA2DCDFC-AE52-4F73-A404-E5C7B8D13087}" type="presParOf" srcId="{15D7479D-A50C-4A05-A6A1-F1A710277A61}" destId="{CA2AD7BC-7837-4D92-B22B-58C5C44320C9}" srcOrd="0" destOrd="0" presId="urn:microsoft.com/office/officeart/2005/8/layout/hierarchy1"/>
    <dgm:cxn modelId="{2E3D9558-A935-449F-8BCC-D72C1FFBD089}" type="presParOf" srcId="{CA2AD7BC-7837-4D92-B22B-58C5C44320C9}" destId="{9F423E4C-A023-4914-B589-A9C1D34B9975}" srcOrd="0" destOrd="0" presId="urn:microsoft.com/office/officeart/2005/8/layout/hierarchy1"/>
    <dgm:cxn modelId="{1DF27A08-7447-4C0B-A286-E260971A12C8}" type="presParOf" srcId="{CA2AD7BC-7837-4D92-B22B-58C5C44320C9}" destId="{C396365F-6DAC-4EF9-BD2E-24D5EA86F2EF}" srcOrd="1" destOrd="0" presId="urn:microsoft.com/office/officeart/2005/8/layout/hierarchy1"/>
    <dgm:cxn modelId="{0B4AF8C7-FDBC-40A7-8CC5-29B99230217D}" type="presParOf" srcId="{15D7479D-A50C-4A05-A6A1-F1A710277A61}" destId="{EA509349-7DEE-43B3-83DF-9BF95D612CC0}" srcOrd="1" destOrd="0" presId="urn:microsoft.com/office/officeart/2005/8/layout/hierarchy1"/>
    <dgm:cxn modelId="{C02DA4D6-E909-4B3E-8DD1-F95360A98895}" type="presParOf" srcId="{EA509349-7DEE-43B3-83DF-9BF95D612CC0}" destId="{42EB565A-B250-45FD-AB70-11A71503AAD7}" srcOrd="0" destOrd="0" presId="urn:microsoft.com/office/officeart/2005/8/layout/hierarchy1"/>
    <dgm:cxn modelId="{984C71E5-EFD0-45AF-9FFD-EBEC8E2B0065}" type="presParOf" srcId="{EA509349-7DEE-43B3-83DF-9BF95D612CC0}" destId="{F4D9991C-1C24-4917-AB6F-244864FAB7FA}" srcOrd="1" destOrd="0" presId="urn:microsoft.com/office/officeart/2005/8/layout/hierarchy1"/>
    <dgm:cxn modelId="{525F5B93-E0C6-46C1-B402-9F27FB9017AE}" type="presParOf" srcId="{F4D9991C-1C24-4917-AB6F-244864FAB7FA}" destId="{817BED0E-CD2B-447B-8FAA-3DE0F94A12DA}" srcOrd="0" destOrd="0" presId="urn:microsoft.com/office/officeart/2005/8/layout/hierarchy1"/>
    <dgm:cxn modelId="{2C99495A-0317-4E58-B446-84B1A950F75D}" type="presParOf" srcId="{817BED0E-CD2B-447B-8FAA-3DE0F94A12DA}" destId="{D5252010-1758-43EC-B498-667CF016B58E}" srcOrd="0" destOrd="0" presId="urn:microsoft.com/office/officeart/2005/8/layout/hierarchy1"/>
    <dgm:cxn modelId="{0B7341E1-CB38-4A59-B12B-D9CCEAFA06A0}" type="presParOf" srcId="{817BED0E-CD2B-447B-8FAA-3DE0F94A12DA}" destId="{053A4EA3-E6DC-4199-949A-B8AB64E4C36E}" srcOrd="1" destOrd="0" presId="urn:microsoft.com/office/officeart/2005/8/layout/hierarchy1"/>
    <dgm:cxn modelId="{78DEAE8A-CC25-4E9D-8551-09D652E6DD99}" type="presParOf" srcId="{F4D9991C-1C24-4917-AB6F-244864FAB7FA}" destId="{CE021FCB-B013-46A1-8893-E3CF8BF7DA8C}" srcOrd="1" destOrd="0" presId="urn:microsoft.com/office/officeart/2005/8/layout/hierarchy1"/>
    <dgm:cxn modelId="{F3A5EE27-9D00-406F-8EA4-29A9C1FF1DC8}" type="presParOf" srcId="{CE021FCB-B013-46A1-8893-E3CF8BF7DA8C}" destId="{1DC5C1B0-B60D-4E0C-8970-6AA03551174F}" srcOrd="0" destOrd="0" presId="urn:microsoft.com/office/officeart/2005/8/layout/hierarchy1"/>
    <dgm:cxn modelId="{5A0D30EF-E3F4-4DAD-8B9D-A232E7F53B19}" type="presParOf" srcId="{CE021FCB-B013-46A1-8893-E3CF8BF7DA8C}" destId="{035B3C78-0527-456E-81C0-EBB83B93D956}" srcOrd="1" destOrd="0" presId="urn:microsoft.com/office/officeart/2005/8/layout/hierarchy1"/>
    <dgm:cxn modelId="{8C6D05FC-25CF-42DD-8B4E-161106990656}" type="presParOf" srcId="{035B3C78-0527-456E-81C0-EBB83B93D956}" destId="{AFC24D93-23BE-43AA-8A83-E93F4B08F607}" srcOrd="0" destOrd="0" presId="urn:microsoft.com/office/officeart/2005/8/layout/hierarchy1"/>
    <dgm:cxn modelId="{396CE841-859B-4D47-848D-ADA40B678964}" type="presParOf" srcId="{AFC24D93-23BE-43AA-8A83-E93F4B08F607}" destId="{8D5F7C19-9208-46F7-9A11-E58A9681BD32}" srcOrd="0" destOrd="0" presId="urn:microsoft.com/office/officeart/2005/8/layout/hierarchy1"/>
    <dgm:cxn modelId="{7024A039-8C80-449A-BE75-3EC90F85AA46}" type="presParOf" srcId="{AFC24D93-23BE-43AA-8A83-E93F4B08F607}" destId="{3910FF64-B302-4020-9EC4-750EF9436C14}" srcOrd="1" destOrd="0" presId="urn:microsoft.com/office/officeart/2005/8/layout/hierarchy1"/>
    <dgm:cxn modelId="{E0F87384-DE1B-40A7-82C3-350B5C956E61}" type="presParOf" srcId="{035B3C78-0527-456E-81C0-EBB83B93D956}" destId="{C077821C-DF14-409E-AB46-DAD2ACE80BC3}" srcOrd="1" destOrd="0" presId="urn:microsoft.com/office/officeart/2005/8/layout/hierarchy1"/>
    <dgm:cxn modelId="{464872DB-D1B2-4326-81AB-77B2146B8B07}" type="presParOf" srcId="{C077821C-DF14-409E-AB46-DAD2ACE80BC3}" destId="{7614C5D7-503C-42C3-9103-1CA8BBC5BC07}" srcOrd="0" destOrd="0" presId="urn:microsoft.com/office/officeart/2005/8/layout/hierarchy1"/>
    <dgm:cxn modelId="{3012738F-F432-4D4F-8C3D-83C1EC2B5033}" type="presParOf" srcId="{C077821C-DF14-409E-AB46-DAD2ACE80BC3}" destId="{0FF1B946-B81E-4119-A1C3-C47927C64C6E}" srcOrd="1" destOrd="0" presId="urn:microsoft.com/office/officeart/2005/8/layout/hierarchy1"/>
    <dgm:cxn modelId="{3FCCAAFD-142B-400F-99A7-2824A2F791DF}" type="presParOf" srcId="{0FF1B946-B81E-4119-A1C3-C47927C64C6E}" destId="{C4CAE544-1AAB-4C57-A198-2900C3E82F3F}" srcOrd="0" destOrd="0" presId="urn:microsoft.com/office/officeart/2005/8/layout/hierarchy1"/>
    <dgm:cxn modelId="{68831ABE-68D8-4500-A318-054ADB427ED4}" type="presParOf" srcId="{C4CAE544-1AAB-4C57-A198-2900C3E82F3F}" destId="{F1462561-6EED-41B0-8D61-051FBB109D1A}" srcOrd="0" destOrd="0" presId="urn:microsoft.com/office/officeart/2005/8/layout/hierarchy1"/>
    <dgm:cxn modelId="{39C78CB3-3BB8-4180-967C-951A4C60AF9A}" type="presParOf" srcId="{C4CAE544-1AAB-4C57-A198-2900C3E82F3F}" destId="{07829446-3C09-47B8-8A1B-86CAA2ACAB52}" srcOrd="1" destOrd="0" presId="urn:microsoft.com/office/officeart/2005/8/layout/hierarchy1"/>
    <dgm:cxn modelId="{340B94A4-B53B-4F6F-A140-FAB6CCBDB33A}" type="presParOf" srcId="{0FF1B946-B81E-4119-A1C3-C47927C64C6E}" destId="{E4FC1D77-BED8-4D91-ADC2-AF82D6802313}" srcOrd="1" destOrd="0" presId="urn:microsoft.com/office/officeart/2005/8/layout/hierarchy1"/>
    <dgm:cxn modelId="{3052725B-DE3F-4DDE-B5CD-DE0DF6AD84ED}" type="presParOf" srcId="{E4FC1D77-BED8-4D91-ADC2-AF82D6802313}" destId="{95258962-56D7-43D1-A401-459FF1E7833B}" srcOrd="0" destOrd="0" presId="urn:microsoft.com/office/officeart/2005/8/layout/hierarchy1"/>
    <dgm:cxn modelId="{77818127-BDA2-4BED-BE7C-0BDF88452A97}" type="presParOf" srcId="{E4FC1D77-BED8-4D91-ADC2-AF82D6802313}" destId="{8D2D3F28-D2EC-4CE9-83E7-40B0D53FF399}" srcOrd="1" destOrd="0" presId="urn:microsoft.com/office/officeart/2005/8/layout/hierarchy1"/>
    <dgm:cxn modelId="{AC7792C9-F5D3-405F-85DD-1AB6CB6DA9B1}" type="presParOf" srcId="{8D2D3F28-D2EC-4CE9-83E7-40B0D53FF399}" destId="{F145BD9B-1825-4A6F-8DF5-3F97E09B882F}" srcOrd="0" destOrd="0" presId="urn:microsoft.com/office/officeart/2005/8/layout/hierarchy1"/>
    <dgm:cxn modelId="{28C0E268-0F63-42CA-8405-B746514BA617}" type="presParOf" srcId="{F145BD9B-1825-4A6F-8DF5-3F97E09B882F}" destId="{DFE29AA2-3890-471B-BA62-EE8DB8288FF7}" srcOrd="0" destOrd="0" presId="urn:microsoft.com/office/officeart/2005/8/layout/hierarchy1"/>
    <dgm:cxn modelId="{82B5ABC7-581B-4F0F-ACD6-6D3EE5557284}" type="presParOf" srcId="{F145BD9B-1825-4A6F-8DF5-3F97E09B882F}" destId="{19A51591-CB37-4A84-BC71-282576823084}" srcOrd="1" destOrd="0" presId="urn:microsoft.com/office/officeart/2005/8/layout/hierarchy1"/>
    <dgm:cxn modelId="{5C5DD9BB-7D17-4C00-B086-EC8E5542C241}" type="presParOf" srcId="{8D2D3F28-D2EC-4CE9-83E7-40B0D53FF399}" destId="{A929F436-E3A0-4723-AD4F-52B6B17D9D5A}" srcOrd="1" destOrd="0" presId="urn:microsoft.com/office/officeart/2005/8/layout/hierarchy1"/>
    <dgm:cxn modelId="{9B9AE0CE-DF33-4EA3-86F9-763FA6A3CC36}" type="presParOf" srcId="{A929F436-E3A0-4723-AD4F-52B6B17D9D5A}" destId="{A9ECAEA4-E5DE-405F-9847-F60A0F0BB7A2}" srcOrd="0" destOrd="0" presId="urn:microsoft.com/office/officeart/2005/8/layout/hierarchy1"/>
    <dgm:cxn modelId="{D052DF63-7D1E-4FBB-98AA-409A033C4DA4}" type="presParOf" srcId="{A929F436-E3A0-4723-AD4F-52B6B17D9D5A}" destId="{7314653D-83BB-4DA1-8133-5D48619C399C}" srcOrd="1" destOrd="0" presId="urn:microsoft.com/office/officeart/2005/8/layout/hierarchy1"/>
    <dgm:cxn modelId="{300AB5A6-D1BD-45AB-AA9E-8E618E6611D7}" type="presParOf" srcId="{7314653D-83BB-4DA1-8133-5D48619C399C}" destId="{7E8E45DB-11EF-48FA-A03C-DE4A0F1225A8}" srcOrd="0" destOrd="0" presId="urn:microsoft.com/office/officeart/2005/8/layout/hierarchy1"/>
    <dgm:cxn modelId="{1360065C-2F07-42BD-993A-E6AFF837AD84}" type="presParOf" srcId="{7E8E45DB-11EF-48FA-A03C-DE4A0F1225A8}" destId="{692F2494-8C0C-4E85-8E77-919263F67BA7}" srcOrd="0" destOrd="0" presId="urn:microsoft.com/office/officeart/2005/8/layout/hierarchy1"/>
    <dgm:cxn modelId="{6A2222B5-E773-4477-84AF-0BA812115F59}" type="presParOf" srcId="{7E8E45DB-11EF-48FA-A03C-DE4A0F1225A8}" destId="{C6D649E7-0AFD-4ACD-8592-CE18C554CE44}" srcOrd="1" destOrd="0" presId="urn:microsoft.com/office/officeart/2005/8/layout/hierarchy1"/>
    <dgm:cxn modelId="{9792044B-944A-44CA-913E-55E13DCE32D6}" type="presParOf" srcId="{7314653D-83BB-4DA1-8133-5D48619C399C}" destId="{6FF2C9FA-BBDF-4DEB-9FEC-9506FADB0615}" srcOrd="1" destOrd="0" presId="urn:microsoft.com/office/officeart/2005/8/layout/hierarchy1"/>
    <dgm:cxn modelId="{22236574-7161-443E-81E3-A517D595E961}" type="presParOf" srcId="{1D4A6FE5-FE3A-4005-829C-BDEE1D238266}" destId="{F7D0536C-C0D2-451C-A3E9-E16E3886E163}" srcOrd="4" destOrd="0" presId="urn:microsoft.com/office/officeart/2005/8/layout/hierarchy1"/>
    <dgm:cxn modelId="{A93B857A-DEB9-41C1-BFB7-31915147B5A2}" type="presParOf" srcId="{1D4A6FE5-FE3A-4005-829C-BDEE1D238266}" destId="{DF4A505F-C4F6-41BF-A6D1-02565591235A}" srcOrd="5" destOrd="0" presId="urn:microsoft.com/office/officeart/2005/8/layout/hierarchy1"/>
    <dgm:cxn modelId="{C0D87EF4-1D7D-4B79-9110-E8B2764F42E3}" type="presParOf" srcId="{DF4A505F-C4F6-41BF-A6D1-02565591235A}" destId="{AD3B1B9B-CD84-4723-90DB-1F328AB6223A}" srcOrd="0" destOrd="0" presId="urn:microsoft.com/office/officeart/2005/8/layout/hierarchy1"/>
    <dgm:cxn modelId="{333B5C17-4B04-4972-9046-BC7E2CEF8314}" type="presParOf" srcId="{AD3B1B9B-CD84-4723-90DB-1F328AB6223A}" destId="{340F980D-8245-47B9-A4D0-36332E9C6B40}" srcOrd="0" destOrd="0" presId="urn:microsoft.com/office/officeart/2005/8/layout/hierarchy1"/>
    <dgm:cxn modelId="{53846246-EE72-4895-8EB5-A697E5D9140C}" type="presParOf" srcId="{AD3B1B9B-CD84-4723-90DB-1F328AB6223A}" destId="{963F540B-5D23-4B07-9A13-8E5F68EF7FF1}" srcOrd="1" destOrd="0" presId="urn:microsoft.com/office/officeart/2005/8/layout/hierarchy1"/>
    <dgm:cxn modelId="{D086D63E-B6E6-40B7-B847-CA8E65D516CB}" type="presParOf" srcId="{DF4A505F-C4F6-41BF-A6D1-02565591235A}" destId="{74E4397D-5100-4DAA-9345-CE3B96136DE4}" srcOrd="1" destOrd="0" presId="urn:microsoft.com/office/officeart/2005/8/layout/hierarchy1"/>
    <dgm:cxn modelId="{67D98E20-CA3E-4819-ABC5-BF69EF907E6C}" type="presParOf" srcId="{1D4A6FE5-FE3A-4005-829C-BDEE1D238266}" destId="{721AA67D-5A34-48BB-8888-F816090A859B}" srcOrd="6" destOrd="0" presId="urn:microsoft.com/office/officeart/2005/8/layout/hierarchy1"/>
    <dgm:cxn modelId="{7AD0E428-1C0A-4AEE-97AB-590E6F14F68F}" type="presParOf" srcId="{1D4A6FE5-FE3A-4005-829C-BDEE1D238266}" destId="{92E93DB8-B97B-4C65-90BD-ADE1810431B8}" srcOrd="7" destOrd="0" presId="urn:microsoft.com/office/officeart/2005/8/layout/hierarchy1"/>
    <dgm:cxn modelId="{FC145368-7001-4E49-AB12-B5D7D37C01F9}" type="presParOf" srcId="{92E93DB8-B97B-4C65-90BD-ADE1810431B8}" destId="{BD22A60A-789A-45F0-9671-78DAF76E4D46}" srcOrd="0" destOrd="0" presId="urn:microsoft.com/office/officeart/2005/8/layout/hierarchy1"/>
    <dgm:cxn modelId="{F8FBDBFA-814F-4732-92A5-6141B17C6931}" type="presParOf" srcId="{BD22A60A-789A-45F0-9671-78DAF76E4D46}" destId="{07619132-C46A-4F29-B48C-78871F17D2FE}" srcOrd="0" destOrd="0" presId="urn:microsoft.com/office/officeart/2005/8/layout/hierarchy1"/>
    <dgm:cxn modelId="{9F119233-C452-4826-9270-4A5F224550E4}" type="presParOf" srcId="{BD22A60A-789A-45F0-9671-78DAF76E4D46}" destId="{91076FC8-E1C8-4313-91E4-A0C839732215}" srcOrd="1" destOrd="0" presId="urn:microsoft.com/office/officeart/2005/8/layout/hierarchy1"/>
    <dgm:cxn modelId="{87C7F70C-70C9-4E74-88EC-319FAA746030}" type="presParOf" srcId="{92E93DB8-B97B-4C65-90BD-ADE1810431B8}" destId="{03631EA6-7960-44C3-A259-C011C61AAD8F}" srcOrd="1" destOrd="0" presId="urn:microsoft.com/office/officeart/2005/8/layout/hierarchy1"/>
    <dgm:cxn modelId="{481FE8A1-0976-4E5C-B6C1-51F568472A63}" type="presParOf" srcId="{03631EA6-7960-44C3-A259-C011C61AAD8F}" destId="{C7F5A448-7158-4A4D-B0B6-24EF83055798}" srcOrd="0" destOrd="0" presId="urn:microsoft.com/office/officeart/2005/8/layout/hierarchy1"/>
    <dgm:cxn modelId="{A632889D-DFB2-4F22-976A-6E30D05AA8EE}" type="presParOf" srcId="{03631EA6-7960-44C3-A259-C011C61AAD8F}" destId="{D9E6BC43-CC22-4EC6-9876-E0646AD58FE5}" srcOrd="1" destOrd="0" presId="urn:microsoft.com/office/officeart/2005/8/layout/hierarchy1"/>
    <dgm:cxn modelId="{1FEBDBAD-B516-4AF7-A9C6-4D191518BD44}" type="presParOf" srcId="{D9E6BC43-CC22-4EC6-9876-E0646AD58FE5}" destId="{66017779-97B1-4F99-867E-410FD806ED37}" srcOrd="0" destOrd="0" presId="urn:microsoft.com/office/officeart/2005/8/layout/hierarchy1"/>
    <dgm:cxn modelId="{359D59A1-634F-436C-8E4C-2C8E3D6F10FF}" type="presParOf" srcId="{66017779-97B1-4F99-867E-410FD806ED37}" destId="{6271D867-560D-4CC4-AEDF-684B154E46E1}" srcOrd="0" destOrd="0" presId="urn:microsoft.com/office/officeart/2005/8/layout/hierarchy1"/>
    <dgm:cxn modelId="{9E6F21A2-9982-4B4C-8570-1AC30375A21D}" type="presParOf" srcId="{66017779-97B1-4F99-867E-410FD806ED37}" destId="{33C73B6C-C0FC-45BF-BB78-2898BFF9EC86}" srcOrd="1" destOrd="0" presId="urn:microsoft.com/office/officeart/2005/8/layout/hierarchy1"/>
    <dgm:cxn modelId="{1E7F47F1-9CC9-4DA8-9BF1-83566D5CB824}" type="presParOf" srcId="{D9E6BC43-CC22-4EC6-9876-E0646AD58FE5}" destId="{CD0C142A-AE8C-41DA-A712-070F681C46ED}" srcOrd="1" destOrd="0" presId="urn:microsoft.com/office/officeart/2005/8/layout/hierarchy1"/>
    <dgm:cxn modelId="{8EB69AEB-E403-4A68-B593-8983CF850471}" type="presParOf" srcId="{CD0C142A-AE8C-41DA-A712-070F681C46ED}" destId="{27A495DA-9145-4E2D-B9ED-F5F2C0843634}" srcOrd="0" destOrd="0" presId="urn:microsoft.com/office/officeart/2005/8/layout/hierarchy1"/>
    <dgm:cxn modelId="{AEA2DDA5-72D2-4AEC-8EB2-07BD697A3FD6}" type="presParOf" srcId="{CD0C142A-AE8C-41DA-A712-070F681C46ED}" destId="{A04D3CFF-79AA-46EA-B4BB-15CC496FFA14}" srcOrd="1" destOrd="0" presId="urn:microsoft.com/office/officeart/2005/8/layout/hierarchy1"/>
    <dgm:cxn modelId="{AC036E8B-CE2C-47ED-AE32-C7F2C4F1273D}" type="presParOf" srcId="{A04D3CFF-79AA-46EA-B4BB-15CC496FFA14}" destId="{3F21A0BC-EF00-46A8-8862-17EF5E49A19A}" srcOrd="0" destOrd="0" presId="urn:microsoft.com/office/officeart/2005/8/layout/hierarchy1"/>
    <dgm:cxn modelId="{6C9601B8-6D46-40B3-80F5-3986ACC460F4}" type="presParOf" srcId="{3F21A0BC-EF00-46A8-8862-17EF5E49A19A}" destId="{6BC3B619-F9B0-4FC4-9D84-BA84F6291EFB}" srcOrd="0" destOrd="0" presId="urn:microsoft.com/office/officeart/2005/8/layout/hierarchy1"/>
    <dgm:cxn modelId="{F298450D-0266-48D6-B9E1-8991A75076A8}" type="presParOf" srcId="{3F21A0BC-EF00-46A8-8862-17EF5E49A19A}" destId="{7961391D-BB20-4A1B-B35B-CF1A5A72C42E}" srcOrd="1" destOrd="0" presId="urn:microsoft.com/office/officeart/2005/8/layout/hierarchy1"/>
    <dgm:cxn modelId="{7FD77420-1B05-4EE6-836A-D69AB653BAA2}" type="presParOf" srcId="{A04D3CFF-79AA-46EA-B4BB-15CC496FFA14}" destId="{3F9A4787-428E-4B90-AB6D-904709EC92FB}" srcOrd="1" destOrd="0" presId="urn:microsoft.com/office/officeart/2005/8/layout/hierarchy1"/>
    <dgm:cxn modelId="{7387DC08-63FC-4F1D-83E7-696F159DC493}" type="presParOf" srcId="{CD0C142A-AE8C-41DA-A712-070F681C46ED}" destId="{9ABD024F-2588-44BC-94F8-C4FC31179AC7}" srcOrd="2" destOrd="0" presId="urn:microsoft.com/office/officeart/2005/8/layout/hierarchy1"/>
    <dgm:cxn modelId="{4367EDDA-D5DE-4C83-82BF-4B15492E2A72}" type="presParOf" srcId="{CD0C142A-AE8C-41DA-A712-070F681C46ED}" destId="{ECFE127A-F5EE-44B0-A689-76549DBF277D}" srcOrd="3" destOrd="0" presId="urn:microsoft.com/office/officeart/2005/8/layout/hierarchy1"/>
    <dgm:cxn modelId="{F830F1C9-9E71-4824-9194-4DA9A7B4E6DB}" type="presParOf" srcId="{ECFE127A-F5EE-44B0-A689-76549DBF277D}" destId="{BA46D6F0-4A3E-4B3D-83AA-D989632842BE}" srcOrd="0" destOrd="0" presId="urn:microsoft.com/office/officeart/2005/8/layout/hierarchy1"/>
    <dgm:cxn modelId="{BE47ECB2-9A95-4A1A-8918-6186DE7E675C}" type="presParOf" srcId="{BA46D6F0-4A3E-4B3D-83AA-D989632842BE}" destId="{153D17F7-4A86-433B-920C-F37B4A8D7B6F}" srcOrd="0" destOrd="0" presId="urn:microsoft.com/office/officeart/2005/8/layout/hierarchy1"/>
    <dgm:cxn modelId="{C30991FC-0CE0-4262-A141-E45F4C9B809C}" type="presParOf" srcId="{BA46D6F0-4A3E-4B3D-83AA-D989632842BE}" destId="{455876BA-CB2E-4508-BD84-F0BA86F408FC}" srcOrd="1" destOrd="0" presId="urn:microsoft.com/office/officeart/2005/8/layout/hierarchy1"/>
    <dgm:cxn modelId="{9034E4DA-6184-46A2-98AD-4D117E7A851C}" type="presParOf" srcId="{ECFE127A-F5EE-44B0-A689-76549DBF277D}" destId="{5FBFC65C-666B-4BAE-9284-1A48F2D64593}" srcOrd="1" destOrd="0" presId="urn:microsoft.com/office/officeart/2005/8/layout/hierarchy1"/>
    <dgm:cxn modelId="{4C9A219D-C441-4A4F-82A2-71E13FDBD48B}" type="presParOf" srcId="{CD0C142A-AE8C-41DA-A712-070F681C46ED}" destId="{5F24933D-116F-400A-8A53-DAB742EE2376}" srcOrd="4" destOrd="0" presId="urn:microsoft.com/office/officeart/2005/8/layout/hierarchy1"/>
    <dgm:cxn modelId="{ECA561BA-0D4B-4574-8FAC-C2057D054F97}" type="presParOf" srcId="{CD0C142A-AE8C-41DA-A712-070F681C46ED}" destId="{12833415-BF5D-436A-95D3-470F0722A93C}" srcOrd="5" destOrd="0" presId="urn:microsoft.com/office/officeart/2005/8/layout/hierarchy1"/>
    <dgm:cxn modelId="{9A9236E0-671A-4A49-A010-5F4C5FF4BEDC}" type="presParOf" srcId="{12833415-BF5D-436A-95D3-470F0722A93C}" destId="{A60B6146-275E-47B6-AE54-BFA928D530BC}" srcOrd="0" destOrd="0" presId="urn:microsoft.com/office/officeart/2005/8/layout/hierarchy1"/>
    <dgm:cxn modelId="{01052AC0-1BF1-44B0-84B9-83FE31BEB768}" type="presParOf" srcId="{A60B6146-275E-47B6-AE54-BFA928D530BC}" destId="{06427697-9536-4772-8B98-9E2B4F9F5667}" srcOrd="0" destOrd="0" presId="urn:microsoft.com/office/officeart/2005/8/layout/hierarchy1"/>
    <dgm:cxn modelId="{403F6661-D789-46A5-A035-2FA3D2421F8D}" type="presParOf" srcId="{A60B6146-275E-47B6-AE54-BFA928D530BC}" destId="{7DA2FF42-9A41-4D73-9CA9-24DCC4D40AD9}" srcOrd="1" destOrd="0" presId="urn:microsoft.com/office/officeart/2005/8/layout/hierarchy1"/>
    <dgm:cxn modelId="{65A351D6-169A-45EC-B0E8-0C3521C3D341}" type="presParOf" srcId="{12833415-BF5D-436A-95D3-470F0722A93C}" destId="{3F10F677-91C5-4E07-A09A-C40242BC367B}" srcOrd="1" destOrd="0" presId="urn:microsoft.com/office/officeart/2005/8/layout/hierarchy1"/>
    <dgm:cxn modelId="{ABC4A38F-63F2-41E3-837A-FE14D986024D}" type="presParOf" srcId="{03631EA6-7960-44C3-A259-C011C61AAD8F}" destId="{C49B7189-FD1D-4325-A760-F4160F0ABEB9}" srcOrd="2" destOrd="0" presId="urn:microsoft.com/office/officeart/2005/8/layout/hierarchy1"/>
    <dgm:cxn modelId="{2E66965D-4316-42F5-A9C7-C9FB4B6E9156}" type="presParOf" srcId="{03631EA6-7960-44C3-A259-C011C61AAD8F}" destId="{A5F79293-3F0C-4C70-9921-2319B92D596B}" srcOrd="3" destOrd="0" presId="urn:microsoft.com/office/officeart/2005/8/layout/hierarchy1"/>
    <dgm:cxn modelId="{1C9B6948-3FD6-4FEE-9AE0-1AEB57887258}" type="presParOf" srcId="{A5F79293-3F0C-4C70-9921-2319B92D596B}" destId="{6036D859-6B09-4ABB-B7BC-06E656FB13A0}" srcOrd="0" destOrd="0" presId="urn:microsoft.com/office/officeart/2005/8/layout/hierarchy1"/>
    <dgm:cxn modelId="{53F92982-536D-4E7C-A62E-4B698E6349FD}" type="presParOf" srcId="{6036D859-6B09-4ABB-B7BC-06E656FB13A0}" destId="{20818F70-56A1-4B3B-9937-D02B1A91DA5B}" srcOrd="0" destOrd="0" presId="urn:microsoft.com/office/officeart/2005/8/layout/hierarchy1"/>
    <dgm:cxn modelId="{C89D5C38-58CA-4092-BB7A-4117DFCF86D7}" type="presParOf" srcId="{6036D859-6B09-4ABB-B7BC-06E656FB13A0}" destId="{AECACB67-24CE-4330-896B-5FF64EC4B1E4}" srcOrd="1" destOrd="0" presId="urn:microsoft.com/office/officeart/2005/8/layout/hierarchy1"/>
    <dgm:cxn modelId="{D8C0F351-C7F4-4D63-BD89-D86C885A72EC}" type="presParOf" srcId="{A5F79293-3F0C-4C70-9921-2319B92D596B}" destId="{173C9F8F-4A0C-48B4-B569-40747FF0E545}" srcOrd="1" destOrd="0" presId="urn:microsoft.com/office/officeart/2005/8/layout/hierarchy1"/>
    <dgm:cxn modelId="{0DED3712-8E1E-4036-9CF7-9991D868E4C7}" type="presParOf" srcId="{173C9F8F-4A0C-48B4-B569-40747FF0E545}" destId="{C1044BDE-4B7C-42B2-B2D2-56EE93BC1219}" srcOrd="0" destOrd="0" presId="urn:microsoft.com/office/officeart/2005/8/layout/hierarchy1"/>
    <dgm:cxn modelId="{036ECEA6-ADEC-48D8-88EE-33742A4BFBA9}" type="presParOf" srcId="{173C9F8F-4A0C-48B4-B569-40747FF0E545}" destId="{1E4A17CA-63A9-4966-8FF5-41CA03B847D2}" srcOrd="1" destOrd="0" presId="urn:microsoft.com/office/officeart/2005/8/layout/hierarchy1"/>
    <dgm:cxn modelId="{C0650C43-0ADD-4C3F-A52F-D0800C5292D6}" type="presParOf" srcId="{1E4A17CA-63A9-4966-8FF5-41CA03B847D2}" destId="{1C640852-EAD0-4860-A5F0-8CF288AC0EA7}" srcOrd="0" destOrd="0" presId="urn:microsoft.com/office/officeart/2005/8/layout/hierarchy1"/>
    <dgm:cxn modelId="{17BA843F-FE26-4C7A-86F9-F72AFBBEFDB6}" type="presParOf" srcId="{1C640852-EAD0-4860-A5F0-8CF288AC0EA7}" destId="{38468B3F-ACB4-4B28-B4B3-7277A8D8181E}" srcOrd="0" destOrd="0" presId="urn:microsoft.com/office/officeart/2005/8/layout/hierarchy1"/>
    <dgm:cxn modelId="{8A26C09A-A45C-4868-9C6F-95ECAD3477EE}" type="presParOf" srcId="{1C640852-EAD0-4860-A5F0-8CF288AC0EA7}" destId="{1186D4DC-4B13-4701-9BD1-9D71AF431876}" srcOrd="1" destOrd="0" presId="urn:microsoft.com/office/officeart/2005/8/layout/hierarchy1"/>
    <dgm:cxn modelId="{DEE59CB4-9CA0-4187-9D39-D0D68162449A}" type="presParOf" srcId="{1E4A17CA-63A9-4966-8FF5-41CA03B847D2}" destId="{E8794D07-6958-4F06-A1D0-EC0746FD82C2}" srcOrd="1" destOrd="0" presId="urn:microsoft.com/office/officeart/2005/8/layout/hierarchy1"/>
    <dgm:cxn modelId="{3983E369-701A-439E-941C-4A3E7E2057D1}" type="presParOf" srcId="{E8794D07-6958-4F06-A1D0-EC0746FD82C2}" destId="{82762522-7674-43D6-B2BA-2C9B17F8E241}" srcOrd="0" destOrd="0" presId="urn:microsoft.com/office/officeart/2005/8/layout/hierarchy1"/>
    <dgm:cxn modelId="{437C6081-64B0-424B-BF8C-7A07646466F3}" type="presParOf" srcId="{E8794D07-6958-4F06-A1D0-EC0746FD82C2}" destId="{4D69C46F-E7E8-4EB1-8A4F-B6CA3CE03EB1}" srcOrd="1" destOrd="0" presId="urn:microsoft.com/office/officeart/2005/8/layout/hierarchy1"/>
    <dgm:cxn modelId="{67085AC1-C019-4DBA-A942-51CB00AC7528}" type="presParOf" srcId="{4D69C46F-E7E8-4EB1-8A4F-B6CA3CE03EB1}" destId="{C3EEEA5B-BC4B-4ABB-BDAB-716D9F924D38}" srcOrd="0" destOrd="0" presId="urn:microsoft.com/office/officeart/2005/8/layout/hierarchy1"/>
    <dgm:cxn modelId="{EC5359DF-6C94-4801-8789-A7CE29C586A1}" type="presParOf" srcId="{C3EEEA5B-BC4B-4ABB-BDAB-716D9F924D38}" destId="{7966C642-B60D-4D2C-8C76-59BFD27DAAA9}" srcOrd="0" destOrd="0" presId="urn:microsoft.com/office/officeart/2005/8/layout/hierarchy1"/>
    <dgm:cxn modelId="{82737036-56D8-4A81-B8CA-2C482DB868AA}" type="presParOf" srcId="{C3EEEA5B-BC4B-4ABB-BDAB-716D9F924D38}" destId="{3F88F075-42A3-4B98-81DB-959D70FB8477}" srcOrd="1" destOrd="0" presId="urn:microsoft.com/office/officeart/2005/8/layout/hierarchy1"/>
    <dgm:cxn modelId="{8067C8B6-8377-430F-BB0E-661F9E148905}" type="presParOf" srcId="{4D69C46F-E7E8-4EB1-8A4F-B6CA3CE03EB1}" destId="{1E0E8FB0-755D-486C-A897-8788A8A10B54}" srcOrd="1" destOrd="0" presId="urn:microsoft.com/office/officeart/2005/8/layout/hierarchy1"/>
    <dgm:cxn modelId="{F1588FCD-BC63-4C24-9ECE-05F55F2732CC}" type="presParOf" srcId="{03631EA6-7960-44C3-A259-C011C61AAD8F}" destId="{5D8D67AE-2F5F-4A91-9321-22108F285866}" srcOrd="4" destOrd="0" presId="urn:microsoft.com/office/officeart/2005/8/layout/hierarchy1"/>
    <dgm:cxn modelId="{220169DE-FAE7-4E04-860C-AA5246775AD0}" type="presParOf" srcId="{03631EA6-7960-44C3-A259-C011C61AAD8F}" destId="{94BAAF9A-C1CD-4FC7-9A3A-0BE2CFB0E7D4}" srcOrd="5" destOrd="0" presId="urn:microsoft.com/office/officeart/2005/8/layout/hierarchy1"/>
    <dgm:cxn modelId="{AFD3811A-2600-4065-9D2C-0CA623D17615}" type="presParOf" srcId="{94BAAF9A-C1CD-4FC7-9A3A-0BE2CFB0E7D4}" destId="{6C4B1D44-A268-4CF5-86A8-006D64CD3D35}" srcOrd="0" destOrd="0" presId="urn:microsoft.com/office/officeart/2005/8/layout/hierarchy1"/>
    <dgm:cxn modelId="{283BBEC3-C858-4720-80EF-131CF5C8D979}" type="presParOf" srcId="{6C4B1D44-A268-4CF5-86A8-006D64CD3D35}" destId="{558C771B-E2B5-4A16-92F7-E2CEAA72854F}" srcOrd="0" destOrd="0" presId="urn:microsoft.com/office/officeart/2005/8/layout/hierarchy1"/>
    <dgm:cxn modelId="{42504721-32E1-40B9-9050-7F34A3C8B24D}" type="presParOf" srcId="{6C4B1D44-A268-4CF5-86A8-006D64CD3D35}" destId="{15AFF506-E156-47A0-8559-3E270DA0FC32}" srcOrd="1" destOrd="0" presId="urn:microsoft.com/office/officeart/2005/8/layout/hierarchy1"/>
    <dgm:cxn modelId="{59B51F59-FD0B-42C8-A3EC-67F6965629CB}" type="presParOf" srcId="{94BAAF9A-C1CD-4FC7-9A3A-0BE2CFB0E7D4}" destId="{555BDE9A-FCD2-4FB8-B287-0B910C84A94A}" srcOrd="1" destOrd="0" presId="urn:microsoft.com/office/officeart/2005/8/layout/hierarchy1"/>
    <dgm:cxn modelId="{2B64F49D-C9F7-4649-8915-FD4604478CF9}" type="presParOf" srcId="{555BDE9A-FCD2-4FB8-B287-0B910C84A94A}" destId="{07B418D6-71AF-47D9-8D77-DC4ADB456982}" srcOrd="0" destOrd="0" presId="urn:microsoft.com/office/officeart/2005/8/layout/hierarchy1"/>
    <dgm:cxn modelId="{9A492C53-1FDD-4387-9271-76EBAD4A22AE}" type="presParOf" srcId="{555BDE9A-FCD2-4FB8-B287-0B910C84A94A}" destId="{B252632F-50C6-4295-A295-45CF22736A5C}" srcOrd="1" destOrd="0" presId="urn:microsoft.com/office/officeart/2005/8/layout/hierarchy1"/>
    <dgm:cxn modelId="{2B595BD8-44C7-44A5-93FD-DA832B3A55F1}" type="presParOf" srcId="{B252632F-50C6-4295-A295-45CF22736A5C}" destId="{1E7C6DB2-728B-4940-95CD-78BF79DC5D9E}" srcOrd="0" destOrd="0" presId="urn:microsoft.com/office/officeart/2005/8/layout/hierarchy1"/>
    <dgm:cxn modelId="{CC9A8094-8C76-464B-8515-BABD4C2EBA45}" type="presParOf" srcId="{1E7C6DB2-728B-4940-95CD-78BF79DC5D9E}" destId="{FFA8DBD1-C0AF-410D-A99D-232E44D9E22F}" srcOrd="0" destOrd="0" presId="urn:microsoft.com/office/officeart/2005/8/layout/hierarchy1"/>
    <dgm:cxn modelId="{B4E91E20-11F0-4887-B271-2579A5E7F7E9}" type="presParOf" srcId="{1E7C6DB2-728B-4940-95CD-78BF79DC5D9E}" destId="{8B3D8E2C-306A-4DFC-906D-14FD3DF70244}" srcOrd="1" destOrd="0" presId="urn:microsoft.com/office/officeart/2005/8/layout/hierarchy1"/>
    <dgm:cxn modelId="{84C5B6A7-C35B-4525-AFB9-23540DAE42D8}" type="presParOf" srcId="{B252632F-50C6-4295-A295-45CF22736A5C}" destId="{95AB79A2-4682-4B32-BBC9-0A8F9F87F7B8}" srcOrd="1" destOrd="0" presId="urn:microsoft.com/office/officeart/2005/8/layout/hierarchy1"/>
    <dgm:cxn modelId="{37465A90-C750-4F03-826A-D6107D125B70}" type="presParOf" srcId="{95AB79A2-4682-4B32-BBC9-0A8F9F87F7B8}" destId="{8075512B-B8D6-41EF-BAF4-235F6C90CBD1}" srcOrd="0" destOrd="0" presId="urn:microsoft.com/office/officeart/2005/8/layout/hierarchy1"/>
    <dgm:cxn modelId="{7CC7B7F2-9493-45AF-9D20-BE00798BC2C6}" type="presParOf" srcId="{95AB79A2-4682-4B32-BBC9-0A8F9F87F7B8}" destId="{F233892A-7F92-42FC-A20D-0AA0324779DC}" srcOrd="1" destOrd="0" presId="urn:microsoft.com/office/officeart/2005/8/layout/hierarchy1"/>
    <dgm:cxn modelId="{83956746-135B-467F-9BB4-8502878DEE09}" type="presParOf" srcId="{F233892A-7F92-42FC-A20D-0AA0324779DC}" destId="{10994B86-9AD7-406D-96F5-53C1EC1708E4}" srcOrd="0" destOrd="0" presId="urn:microsoft.com/office/officeart/2005/8/layout/hierarchy1"/>
    <dgm:cxn modelId="{EE40DD4B-CBE1-44FE-B9A3-17611B9A9A52}" type="presParOf" srcId="{10994B86-9AD7-406D-96F5-53C1EC1708E4}" destId="{86132DFA-A433-4DF1-9D4D-876CCF94AF6C}" srcOrd="0" destOrd="0" presId="urn:microsoft.com/office/officeart/2005/8/layout/hierarchy1"/>
    <dgm:cxn modelId="{3DC04928-D8A8-49EE-B1F1-21A996F02BE8}" type="presParOf" srcId="{10994B86-9AD7-406D-96F5-53C1EC1708E4}" destId="{8FA0DA6F-F411-458A-887C-483C0FE079B2}" srcOrd="1" destOrd="0" presId="urn:microsoft.com/office/officeart/2005/8/layout/hierarchy1"/>
    <dgm:cxn modelId="{07892AB1-D629-446E-AAD2-7F7DF74F78C4}" type="presParOf" srcId="{F233892A-7F92-42FC-A20D-0AA0324779DC}" destId="{8833BB77-49E2-4427-BB8E-D2F67B8A7E21}" srcOrd="1" destOrd="0" presId="urn:microsoft.com/office/officeart/2005/8/layout/hierarchy1"/>
    <dgm:cxn modelId="{1161A0F5-B493-47EB-8545-4EC83B74DF89}" type="presParOf" srcId="{1D4A6FE5-FE3A-4005-829C-BDEE1D238266}" destId="{F6A51953-5044-45BB-8005-8FF47C08ACDD}" srcOrd="8" destOrd="0" presId="urn:microsoft.com/office/officeart/2005/8/layout/hierarchy1"/>
    <dgm:cxn modelId="{DFC62827-12E4-43B0-8CD6-FF08BC60A0F6}" type="presParOf" srcId="{1D4A6FE5-FE3A-4005-829C-BDEE1D238266}" destId="{8CC220FD-9CB7-45C6-869B-00D76E1E3FF9}" srcOrd="9" destOrd="0" presId="urn:microsoft.com/office/officeart/2005/8/layout/hierarchy1"/>
    <dgm:cxn modelId="{56256A3D-BA71-470E-B3B4-3E29F9504F78}" type="presParOf" srcId="{8CC220FD-9CB7-45C6-869B-00D76E1E3FF9}" destId="{96298471-20F1-4E3B-B345-8732CFDACA75}" srcOrd="0" destOrd="0" presId="urn:microsoft.com/office/officeart/2005/8/layout/hierarchy1"/>
    <dgm:cxn modelId="{FA4C13B9-507A-4BE2-AFA9-8921B6376B5B}" type="presParOf" srcId="{96298471-20F1-4E3B-B345-8732CFDACA75}" destId="{4DA3FB55-6059-4724-8FE0-DEA31707E191}" srcOrd="0" destOrd="0" presId="urn:microsoft.com/office/officeart/2005/8/layout/hierarchy1"/>
    <dgm:cxn modelId="{8BB85DC3-7614-4BA5-B334-994F54A0E193}" type="presParOf" srcId="{96298471-20F1-4E3B-B345-8732CFDACA75}" destId="{C8FE9ADE-1C2D-4BC2-A357-5CD48189E08D}" srcOrd="1" destOrd="0" presId="urn:microsoft.com/office/officeart/2005/8/layout/hierarchy1"/>
    <dgm:cxn modelId="{5EBC1DD0-EC65-474E-AFB9-D718043D9664}" type="presParOf" srcId="{8CC220FD-9CB7-45C6-869B-00D76E1E3FF9}" destId="{C6251962-63DD-4AE3-BA12-CBB2FF6B7EB6}" srcOrd="1" destOrd="0" presId="urn:microsoft.com/office/officeart/2005/8/layout/hierarchy1"/>
    <dgm:cxn modelId="{11E8E755-6AF4-4B3A-9313-553A796336D5}" type="presParOf" srcId="{1D4A6FE5-FE3A-4005-829C-BDEE1D238266}" destId="{9430C90A-B176-4274-AD82-26901E26B60F}" srcOrd="10" destOrd="0" presId="urn:microsoft.com/office/officeart/2005/8/layout/hierarchy1"/>
    <dgm:cxn modelId="{7CCD9A90-8B61-45F0-9AE7-8F22F1AAC13A}" type="presParOf" srcId="{1D4A6FE5-FE3A-4005-829C-BDEE1D238266}" destId="{F8B5FD5E-5F58-47DD-920E-E9082F40C4C3}" srcOrd="11" destOrd="0" presId="urn:microsoft.com/office/officeart/2005/8/layout/hierarchy1"/>
    <dgm:cxn modelId="{08E8FC63-C0B8-48F1-9EF7-F0CDEE4BB9CA}" type="presParOf" srcId="{F8B5FD5E-5F58-47DD-920E-E9082F40C4C3}" destId="{6BA31D13-59E7-4A9A-AADF-A1603DB5F984}" srcOrd="0" destOrd="0" presId="urn:microsoft.com/office/officeart/2005/8/layout/hierarchy1"/>
    <dgm:cxn modelId="{B8ED08EB-F165-4D07-B62F-8EF3C2A5F9E4}" type="presParOf" srcId="{6BA31D13-59E7-4A9A-AADF-A1603DB5F984}" destId="{F492D5FA-01A0-4816-83EA-66765C59098A}" srcOrd="0" destOrd="0" presId="urn:microsoft.com/office/officeart/2005/8/layout/hierarchy1"/>
    <dgm:cxn modelId="{CB8F528A-456E-4275-A40E-C4C255677519}" type="presParOf" srcId="{6BA31D13-59E7-4A9A-AADF-A1603DB5F984}" destId="{2D281384-7B84-4952-9342-1EDFCD618035}" srcOrd="1" destOrd="0" presId="urn:microsoft.com/office/officeart/2005/8/layout/hierarchy1"/>
    <dgm:cxn modelId="{34FA2F62-B758-49E1-8D63-5D46A7E8C842}" type="presParOf" srcId="{F8B5FD5E-5F58-47DD-920E-E9082F40C4C3}" destId="{F23FD89A-4762-4418-A26D-064C0915FB56}" srcOrd="1" destOrd="0" presId="urn:microsoft.com/office/officeart/2005/8/layout/hierarchy1"/>
    <dgm:cxn modelId="{CE5C3D5F-64BB-422E-A65B-E6C12E04B42C}" type="presParOf" srcId="{F23FD89A-4762-4418-A26D-064C0915FB56}" destId="{D2476121-2281-42EB-83FF-CFC2404CC4C8}" srcOrd="0" destOrd="0" presId="urn:microsoft.com/office/officeart/2005/8/layout/hierarchy1"/>
    <dgm:cxn modelId="{3C1DDDF7-70FD-4D01-B0DD-92BF321D16D0}" type="presParOf" srcId="{F23FD89A-4762-4418-A26D-064C0915FB56}" destId="{AED0B5B4-4EA7-4873-A2DB-79665DD60219}" srcOrd="1" destOrd="0" presId="urn:microsoft.com/office/officeart/2005/8/layout/hierarchy1"/>
    <dgm:cxn modelId="{A0ED04E8-C1C8-4CD0-B340-CA823C354789}" type="presParOf" srcId="{AED0B5B4-4EA7-4873-A2DB-79665DD60219}" destId="{BF423F8F-2F0A-4B52-8DEA-71A9EABB5F07}" srcOrd="0" destOrd="0" presId="urn:microsoft.com/office/officeart/2005/8/layout/hierarchy1"/>
    <dgm:cxn modelId="{D82D4089-E0F8-4D8B-983C-3597E7466D85}" type="presParOf" srcId="{BF423F8F-2F0A-4B52-8DEA-71A9EABB5F07}" destId="{4C6F7536-4C79-48A4-88E8-40D46C8A1295}" srcOrd="0" destOrd="0" presId="urn:microsoft.com/office/officeart/2005/8/layout/hierarchy1"/>
    <dgm:cxn modelId="{F5B0E0DF-3E6B-4D81-ABD9-52B3863282A8}" type="presParOf" srcId="{BF423F8F-2F0A-4B52-8DEA-71A9EABB5F07}" destId="{7EEF562F-9FF2-4B22-8F4A-7AEE6A483350}" srcOrd="1" destOrd="0" presId="urn:microsoft.com/office/officeart/2005/8/layout/hierarchy1"/>
    <dgm:cxn modelId="{2FC10A76-A25F-4509-82CC-E946B87D50B7}" type="presParOf" srcId="{AED0B5B4-4EA7-4873-A2DB-79665DD60219}" destId="{2EEBBCA4-399A-4C54-BE47-F8C118B1FEE3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A00DBB-6CB7-44B4-B854-EB265D891510}" type="doc">
      <dgm:prSet loTypeId="urn:microsoft.com/office/officeart/2005/8/layout/hierarchy1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fr-CA"/>
        </a:p>
      </dgm:t>
    </dgm:pt>
    <dgm:pt modelId="{2B73C9A8-9C86-43FB-A1DE-B6F8447E0FDE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Direction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Sandra St-Laurent</a:t>
          </a:r>
        </a:p>
      </dgm:t>
    </dgm:pt>
    <dgm:pt modelId="{4FBE74A1-7400-4A69-9332-C372314D4C5D}" type="par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DFEEAA6-CE5F-4113-844F-745D4AA2C072}" type="sib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B1FD062-7CA1-4C04-ACAE-C732A3BA3274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Secrétaire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Armandine Vachon</a:t>
          </a:r>
        </a:p>
      </dgm:t>
    </dgm:pt>
    <dgm:pt modelId="{004FBC86-C56B-4B05-A972-FB6B5691C720}" type="par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EBD551A-FAF7-46A2-875C-29E7CD0CB116}" type="sib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59637EC-985C-486D-A12C-25E74A5D127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Services d’enseignement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8C41D770-6187-4901-8539-2B19B106B79B}" type="parTrans" cxnId="{6A5BCEE4-C69E-4A90-9612-81091D377FA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1CC9F62-6A2D-40A3-97A3-9C0196394EF1}" type="sibTrans" cxnId="{6A5BCEE4-C69E-4A90-9612-81091D377F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02292AA-EC9A-47F6-A918-B0F8CE26305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Adaptation scolaire</a:t>
          </a:r>
        </a:p>
      </dgm:t>
    </dgm:pt>
    <dgm:pt modelId="{3098B3F3-16D9-4F42-8F23-D5FEB97E0117}" type="parTrans" cxnId="{12CE7EB2-6B9B-4638-BF6F-BA6EB0B74F5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F2FB4E6-06E1-4B3B-A656-17A85C0268A8}" type="sibTrans" cxnId="{12CE7EB2-6B9B-4638-BF6F-BA6EB0B74F5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70A1B1C-58C8-488F-ACBF-0CF05EAB271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Conseillère en services adaptés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Nadia Desmarais</a:t>
          </a:r>
        </a:p>
      </dgm:t>
    </dgm:pt>
    <dgm:pt modelId="{17F71D89-FAFE-4582-900C-C59F8DD5B9F0}" type="parTrans" cxnId="{0C30121A-58D9-4891-959F-1B7A0B0DE48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E1C277C-5449-4BB3-A2E2-B8A5922DD1AA}" type="sibTrans" cxnId="{0C30121A-58D9-4891-959F-1B7A0B0DE48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5E7F4707-055C-47D3-BF1F-0CC9E85CE78D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Spécialités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D2BDFE84-73D2-45EC-B6B2-E8CCEA0CF25A}" type="parTrans" cxnId="{6FA918BD-2F52-4DED-9593-4CD98E75EB7A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5ED332A-DE97-4B97-B4AD-B7FDA68986FF}" type="sibTrans" cxnId="{6FA918BD-2F52-4DED-9593-4CD98E75EB7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188A714-16F7-44D0-A5C0-099C6746A660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Préscolaire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36BC37CD-195C-4C7F-B72A-BD996C35F728}" type="parTrans" cxnId="{A7E9FE9F-3168-46AA-95C0-E5B7DB5375A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B7F90DE-7A24-476A-A67D-91A2DC999B5F}" type="sibTrans" cxnId="{A7E9FE9F-3168-46AA-95C0-E5B7DB5375A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F4A2F0E-3170-40F5-9186-72E4E79D1AF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Éducation physique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Adrien Thirnish</a:t>
          </a:r>
        </a:p>
      </dgm:t>
    </dgm:pt>
    <dgm:pt modelId="{C9C69F79-7CFD-424B-A0C8-FFA4A348E66E}" type="parTrans" cxnId="{8E56066D-73BE-4329-B46A-558D4FCA037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13752E0-4288-47B1-8228-6CF64F9097FA}" type="sibTrans" cxnId="{8E56066D-73BE-4329-B46A-558D4FCA037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56B0371-99DA-4DA2-914A-97F6D598295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Langue innue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Caroline Vachon</a:t>
          </a:r>
        </a:p>
      </dgm:t>
    </dgm:pt>
    <dgm:pt modelId="{9061D35B-299E-4A9A-8E7E-A9C559BAB6B4}" type="parTrans" cxnId="{2039220D-B43E-4071-BA58-0B863CF45CE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5692A6D8-0D89-411A-98FF-0E4875E180D8}" type="sibTrans" cxnId="{2039220D-B43E-4071-BA58-0B863CF45C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7E6BC0C-54FF-4933-A826-AD95FA5CE8EF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Préscolaire 4 ans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Paquerette Mollen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Marie-Claude Grégoire</a:t>
          </a:r>
        </a:p>
      </dgm:t>
    </dgm:pt>
    <dgm:pt modelId="{5A63B31D-E024-49C6-A3AB-C6984D460954}" type="parTrans" cxnId="{B7838020-BB82-42FB-A916-831C375F155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4A06ED9-5D15-4C6F-9B21-2A3253C200F4}" type="sibTrans" cxnId="{B7838020-BB82-42FB-A916-831C375F15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FC55240-9CAA-4AD9-AAAB-B3DDA901562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Préscolaire 5 ans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Micheline Jourdain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Isabelle Fontaine</a:t>
          </a:r>
        </a:p>
      </dgm:t>
    </dgm:pt>
    <dgm:pt modelId="{3B3B84BC-BCC8-44DC-9B15-8624CC8AAA7D}" type="parTrans" cxnId="{E2390460-8F76-422C-8B6A-FBE3B344D51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6556CE6-F5F0-4DBA-B778-FF610846922D}" type="sibTrans" cxnId="{E2390460-8F76-422C-8B6A-FBE3B344D51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1F97FA2-173C-4412-8E5B-5FE900ECAE0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Classes adaptées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D8962053-D7E1-4F3B-A0F7-4C68590569E1}" type="parTrans" cxnId="{407CC020-3FCA-40FA-B3F2-5D9D94B5D01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1036945-88C8-492A-A9A7-6557233DF750}" type="sibTrans" cxnId="{407CC020-3FCA-40FA-B3F2-5D9D94B5D01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B2C3187-FF74-454E-A938-3A7721FA9F88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adaptée au développement (CAD)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Audrée Francis-Méthot</a:t>
          </a:r>
        </a:p>
      </dgm:t>
    </dgm:pt>
    <dgm:pt modelId="{941CF055-6885-4237-BD6E-C15F78F44C58}" type="parTrans" cxnId="{0B48965C-100D-487D-AA22-5D23140F50D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B0F97FB-912F-46E3-9A18-E16B79C576F2}" type="sibTrans" cxnId="{0B48965C-100D-487D-AA22-5D23140F50D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221BCDDA-EC84-4C2E-8C62-FFA729730C8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1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600" b="1" dirty="0">
              <a:latin typeface="+mn-lt"/>
              <a:cs typeface="Arial" panose="020B0604020202020204" pitchFamily="34" charset="0"/>
            </a:rPr>
            <a:t> cycle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Cloé Pelletier</a:t>
          </a:r>
        </a:p>
      </dgm:t>
    </dgm:pt>
    <dgm:pt modelId="{DDB4E297-0BA9-49EE-B112-9217BCB6D984}" type="parTrans" cxnId="{36F09BE4-43C7-486D-ACFE-647950F3F1D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ED7711A-0402-4494-8A87-054D243E5413}" type="sibTrans" cxnId="{36F09BE4-43C7-486D-ACFE-647950F3F1D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BAE1854E-0EDC-4678-BF25-AE304056FC4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Bibliothécaire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Carmen Picard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8D0BAC96-E6CC-4740-940C-570E64BB57BE}" type="parTrans" cxnId="{A68EF196-A641-46D3-8F10-39B323A3055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F49EB9E1-EB14-4A16-A66D-35A6A3FF0901}" type="sibTrans" cxnId="{A68EF196-A641-46D3-8F10-39B323A305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E613A7B-501F-41E6-9AAC-7D42E152C3C2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6FF0F6C8-732F-4E1A-9A49-78B04BEAE4C0}" type="parTrans" cxnId="{216390CA-9B09-4832-B6D3-04E983EA01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98AA7AF-995A-4DAE-8672-5E74E68E59A9}" type="sibTrans" cxnId="{216390CA-9B09-4832-B6D3-04E983EA016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26164AD-95B8-437C-BF99-9A43FF306EF3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8C263E8F-6902-49DA-A1FD-6D5BBB5A58DF}" type="parTrans" cxnId="{4200F820-2E2A-4EFE-B46F-48591E4A20D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B2FD610-FB28-4463-B808-A8694FCD5AF1}" type="sibTrans" cxnId="{4200F820-2E2A-4EFE-B46F-48591E4A2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E536BA0-3428-4C48-B4B4-91F12355837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6F34A73A-EE2C-4781-8CBE-59E75DCFCC00}" type="parTrans" cxnId="{6C6CB9F0-117F-4BC4-AF1D-B9BB2F9D74E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52BC571-07DB-45FD-A840-2C029315C45A}" type="sibTrans" cxnId="{6C6CB9F0-117F-4BC4-AF1D-B9BB2F9D74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35F45BC-445E-431E-B84F-E20020268CA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Anglais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Steeve Landry</a:t>
          </a:r>
        </a:p>
      </dgm:t>
    </dgm:pt>
    <dgm:pt modelId="{2F3CCEB9-FF96-4588-8ABC-D26C8780038C}" type="parTrans" cxnId="{C9E50893-42C3-489A-BCBA-8D28AD1C84F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7D88ADB-C65A-4B5A-8B60-E0A63B0A6BE6}" type="sibTrans" cxnId="{C9E50893-42C3-489A-BCBA-8D28AD1C84F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ABF576F-6A21-4F75-8452-995972EF71C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2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dirty="0">
              <a:latin typeface="+mn-lt"/>
              <a:cs typeface="Arial" panose="020B0604020202020204" pitchFamily="34" charset="0"/>
            </a:rPr>
            <a:t> et 3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dirty="0">
              <a:latin typeface="+mn-lt"/>
              <a:cs typeface="Arial" panose="020B0604020202020204" pitchFamily="34" charset="0"/>
            </a:rPr>
            <a:t> cycles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Lisette Michel</a:t>
          </a:r>
        </a:p>
      </dgm:t>
    </dgm:pt>
    <dgm:pt modelId="{F7334AAB-B640-4710-B635-AC6978864BC8}" type="parTrans" cxnId="{100565D2-8D66-4B9F-BE57-F798C7B8F7E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AFA10DF-C678-4901-81A1-D674675AD8A7}" type="sibTrans" cxnId="{100565D2-8D66-4B9F-BE57-F798C7B8F7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768A822-284C-43B8-8109-FC2EE13F922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kangourou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Laurette Grégoire</a:t>
          </a:r>
        </a:p>
      </dgm:t>
    </dgm:pt>
    <dgm:pt modelId="{306CAA9C-3883-4AC2-B440-6B5F801874F5}" type="parTrans" cxnId="{BF191B22-1405-40FF-A937-384CDD2BC75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AB8335E-CCAA-42FB-8650-BC7882860628}" type="sibTrans" cxnId="{BF191B22-1405-40FF-A937-384CDD2BC75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5D14967-83CC-44AA-B99B-2C76CE864CA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ère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Gisèle Monger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Rébecca Jenniss</a:t>
          </a:r>
        </a:p>
      </dgm:t>
    </dgm:pt>
    <dgm:pt modelId="{A58F0122-B870-4D74-AF7E-D18CD2FB4293}" type="parTrans" cxnId="{C775BD71-0F53-43E6-8A36-38DCAD532FC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A570666-C06D-4A6D-8318-570521C1D38D}" type="sibTrans" cxnId="{C775BD71-0F53-43E6-8A36-38DCAD532FC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37C6ED2-80EF-4706-A7BA-FF11DCF9177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Jocelyne Monger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Marie-Josée Chamberland</a:t>
          </a:r>
        </a:p>
      </dgm:t>
    </dgm:pt>
    <dgm:pt modelId="{D88C4EDB-B816-4DAA-AD45-A421A495666B}" type="parTrans" cxnId="{4C2FBD2A-7CB7-40A2-A68C-1298196A801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A7DB1F9-7E90-40AF-AC4D-A3DCF72D6A4B}" type="sibTrans" cxnId="{4C2FBD2A-7CB7-40A2-A68C-1298196A80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36DBCC9-4DC0-494F-9C9A-EAAA4374B78B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Brenda Bobbitt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J-F Rancourt</a:t>
          </a:r>
        </a:p>
      </dgm:t>
    </dgm:pt>
    <dgm:pt modelId="{EBFC9480-3079-4145-BD14-3E9037AE2BD2}" type="parTrans" cxnId="{076480EA-624C-4AA6-ABB0-1BAB0B7799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A1F21B7-0577-436E-8868-DE53A956EAA4}" type="sibTrans" cxnId="{076480EA-624C-4AA6-ABB0-1BAB0B7799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3F92283-9B9B-4F5F-9082-27FA843F4D9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4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Line Pineault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Nancy Girard</a:t>
          </a:r>
        </a:p>
      </dgm:t>
    </dgm:pt>
    <dgm:pt modelId="{B4D3488B-6A43-4AE4-AFD2-C9EDAC94172D}" type="parTrans" cxnId="{058D4D24-C36E-4457-862B-4AEFEAC68F3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63A59DA-DCC7-4E22-9659-584AC1E5297E}" type="sibTrans" cxnId="{058D4D24-C36E-4457-862B-4AEFEAC68F3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A4E99CA-3E85-41FE-8CEA-E5497B43430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5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/>
            <a:t>Cindy Nolin-Cossette</a:t>
          </a:r>
          <a:endParaRPr lang="fr-CA" sz="700" b="0" dirty="0">
            <a:latin typeface="+mn-lt"/>
            <a:cs typeface="Arial" panose="020B0604020202020204" pitchFamily="34" charset="0"/>
          </a:endParaRPr>
        </a:p>
      </dgm:t>
    </dgm:pt>
    <dgm:pt modelId="{3AA2D805-4D84-4EA0-89BB-4ABB4141BA2F}" type="parTrans" cxnId="{B40AF998-2659-47A2-A236-E22FEC4F4D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F598C1C-3A6A-4FC9-B230-B1518E756B08}" type="sibTrans" cxnId="{B40AF998-2659-47A2-A236-E22FEC4F4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91952ED-CB77-428F-BE5E-E7803D0BC2D8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6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Vanessa Roy</a:t>
          </a:r>
        </a:p>
      </dgm:t>
    </dgm:pt>
    <dgm:pt modelId="{1EC6FCB2-5282-4883-944B-2BBCEE9FD241}" type="parTrans" cxnId="{7DCA9E43-A1E8-476E-A3BB-09969A973E2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B63FFF7-1AE0-4CE2-B286-1248D6940A58}" type="sibTrans" cxnId="{7DCA9E43-A1E8-476E-A3BB-09969A973E2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090226A-529A-478D-AF6C-697EB631BB4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Éducatrice spécialisés en stimulation langagière</a:t>
          </a:r>
          <a:endParaRPr lang="fr-CA" sz="600" b="0" dirty="0">
            <a:latin typeface="+mn-lt"/>
            <a:cs typeface="Arial" panose="020B0604020202020204" pitchFamily="34" charset="0"/>
          </a:endParaRPr>
        </a:p>
      </dgm:t>
    </dgm:pt>
    <dgm:pt modelId="{D5DCAB53-D766-44F6-B7C3-C9DE683B565E}" type="parTrans" cxnId="{5DD06F9F-36FD-47C1-ADAF-C0E5E687844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4CA568E-6EEC-45EA-9A88-6C6F66F9293C}" type="sibTrans" cxnId="{5DD06F9F-36FD-47C1-ADAF-C0E5E687844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83EFB28-8D3E-436A-A328-B86AB9A5EB7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Éducatrices spécialisées</a:t>
          </a:r>
        </a:p>
      </dgm:t>
    </dgm:pt>
    <dgm:pt modelId="{EBAF1ED0-E13C-4E99-848D-1FF60FC3CBCA}" type="parTrans" cxnId="{F9915BBA-C196-4949-816C-01F9D33AD7F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0CF64A7-09BA-43D0-9A4F-2532FED762C3}" type="sibTrans" cxnId="{F9915BBA-C196-4949-816C-01F9D33AD7F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060C9FE-7205-43CA-9298-A384065433BD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Services complémentaires</a:t>
          </a:r>
        </a:p>
      </dgm:t>
    </dgm:pt>
    <dgm:pt modelId="{E1A05B8F-565D-4A2E-87D7-EFDB20B939B0}" type="parTrans" cxnId="{4E0DACD4-DF3F-48BB-895F-A8037F14885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A4E91B91-1419-4FEB-BEA8-3BEE990A737C}" type="sibTrans" cxnId="{4E0DACD4-DF3F-48BB-895F-A8037F14885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CB65EC96-B4F1-49B9-972D-4C083164023F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Animateur à la vie étudiante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Alexandre Fontaine</a:t>
          </a:r>
        </a:p>
      </dgm:t>
    </dgm:pt>
    <dgm:pt modelId="{ED70717E-D389-44D2-80E3-031B914A85FD}" type="parTrans" cxnId="{287F2BAB-39F6-46AA-B363-28AD45010C8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16BBE2B5-1F3C-4BC2-9D9C-524CAE8BB732}" type="sibTrans" cxnId="{287F2BAB-39F6-46AA-B363-28AD45010C8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0144822A-8CA5-4C32-BFD5-6B1F52BE4122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Travailleuse sociale</a:t>
          </a:r>
          <a:endParaRPr lang="fr-CA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Cindy Bond</a:t>
          </a:r>
        </a:p>
      </dgm:t>
    </dgm:pt>
    <dgm:pt modelId="{8B9A98EC-2748-470F-9461-7313EF89F6FC}" type="parTrans" cxnId="{8518DDDA-8EC3-4E21-9001-38D09D1138D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F3269006-A326-4A22-A00E-CB2694BB9461}" type="sibTrans" cxnId="{8518DDDA-8EC3-4E21-9001-38D09D1138DF}">
      <dgm:prSet/>
      <dgm:spPr/>
      <dgm:t>
        <a:bodyPr/>
        <a:lstStyle/>
        <a:p>
          <a:endParaRPr lang="fr-CA"/>
        </a:p>
      </dgm:t>
    </dgm:pt>
    <dgm:pt modelId="{75C10173-F373-4A74-9D54-8A0D4ACF7E3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CA" sz="7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Orthopédagogue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CA" sz="700" b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Marie-Pier Morel</a:t>
          </a:r>
          <a:endParaRPr lang="fr-CA" sz="700" b="0" dirty="0"/>
        </a:p>
      </dgm:t>
    </dgm:pt>
    <dgm:pt modelId="{8C72361F-7A95-4231-983C-250272DC00F3}" type="parTrans" cxnId="{90A8BAEF-AF25-4928-A6AA-A64BEF7306FD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A4D3D5CA-5DC2-4165-AC78-3223E5F74376}" type="sibTrans" cxnId="{90A8BAEF-AF25-4928-A6AA-A64BEF7306FD}">
      <dgm:prSet/>
      <dgm:spPr/>
      <dgm:t>
        <a:bodyPr/>
        <a:lstStyle/>
        <a:p>
          <a:endParaRPr lang="fr-CA"/>
        </a:p>
      </dgm:t>
    </dgm:pt>
    <dgm:pt modelId="{9D633439-2628-479F-AB86-5D3BCA3E23DC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r>
            <a:rPr lang="fr-CA" b="1" dirty="0">
              <a:latin typeface="+mn-lt"/>
              <a:cs typeface="Arial" panose="020B0604020202020204" pitchFamily="34" charset="0"/>
            </a:rPr>
            <a:t>2</a:t>
          </a:r>
          <a:r>
            <a:rPr lang="fr-CA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b="1" dirty="0">
              <a:latin typeface="+mn-lt"/>
              <a:cs typeface="Arial" panose="020B0604020202020204" pitchFamily="34" charset="0"/>
            </a:rPr>
            <a:t> et 3</a:t>
          </a:r>
          <a:r>
            <a:rPr lang="fr-CA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b="1" dirty="0">
              <a:latin typeface="+mn-lt"/>
              <a:cs typeface="Arial" panose="020B0604020202020204" pitchFamily="34" charset="0"/>
            </a:rPr>
            <a:t> cycles</a:t>
          </a:r>
        </a:p>
        <a:p>
          <a:r>
            <a:rPr lang="fr-CA" b="0" dirty="0">
              <a:latin typeface="+mn-lt"/>
              <a:cs typeface="Arial" panose="020B0604020202020204" pitchFamily="34" charset="0"/>
            </a:rPr>
            <a:t>Myra-Maude </a:t>
          </a:r>
          <a:r>
            <a:rPr lang="fr-CA" b="0" dirty="0" err="1">
              <a:latin typeface="+mn-lt"/>
              <a:cs typeface="Arial" panose="020B0604020202020204" pitchFamily="34" charset="0"/>
            </a:rPr>
            <a:t>Dessurault</a:t>
          </a:r>
          <a:endParaRPr lang="fr-CA" dirty="0"/>
        </a:p>
      </dgm:t>
    </dgm:pt>
    <dgm:pt modelId="{A5EB2B39-121D-4900-AC1B-B3BF9A4DAC75}" type="parTrans" cxnId="{A1983E44-31F2-4F34-801C-E33F7BB0F9D2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AD6F6F49-3754-4E32-994E-F10648B6B2A8}" type="sibTrans" cxnId="{A1983E44-31F2-4F34-801C-E33F7BB0F9D2}">
      <dgm:prSet/>
      <dgm:spPr/>
      <dgm:t>
        <a:bodyPr/>
        <a:lstStyle/>
        <a:p>
          <a:endParaRPr lang="fr-CA"/>
        </a:p>
      </dgm:t>
    </dgm:pt>
    <dgm:pt modelId="{F26A0D7B-242B-4ED6-A0A1-9EFE47B816FD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700" b="1" dirty="0"/>
            <a:t>Enseignant PDHÉ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700" dirty="0"/>
            <a:t>Dany Gauvin</a:t>
          </a:r>
        </a:p>
      </dgm:t>
    </dgm:pt>
    <dgm:pt modelId="{C6CE5AA1-8794-495E-8471-7436BD9F563E}" type="parTrans" cxnId="{1D03F5A1-EA08-4A80-A311-F850324A7686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3117C7F7-D330-421F-9ED3-A8624FC1A092}" type="sibTrans" cxnId="{1D03F5A1-EA08-4A80-A311-F850324A7686}">
      <dgm:prSet/>
      <dgm:spPr/>
      <dgm:t>
        <a:bodyPr/>
        <a:lstStyle/>
        <a:p>
          <a:endParaRPr lang="fr-CA"/>
        </a:p>
      </dgm:t>
    </dgm:pt>
    <dgm:pt modelId="{BF4B78D0-11BB-49D1-ACA4-006F6348F96A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700" b="1" dirty="0"/>
            <a:t>Agir Tôt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700" b="0" dirty="0"/>
            <a:t>Marie-Berthe Malec</a:t>
          </a:r>
        </a:p>
      </dgm:t>
    </dgm:pt>
    <dgm:pt modelId="{B2436B22-E21F-44F3-AD5F-6DA69F3E2499}" type="parTrans" cxnId="{49805FF6-50C0-4A08-8D81-44CB33D6BB0B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35A377F1-631E-4DC4-8D33-22A8F97A89C5}" type="sibTrans" cxnId="{49805FF6-50C0-4A08-8D81-44CB33D6BB0B}">
      <dgm:prSet/>
      <dgm:spPr/>
      <dgm:t>
        <a:bodyPr/>
        <a:lstStyle/>
        <a:p>
          <a:endParaRPr lang="fr-CA"/>
        </a:p>
      </dgm:t>
    </dgm:pt>
    <dgm:pt modelId="{EE13CDF3-51AE-42E4-BF36-3915522AFDE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700" b="1" dirty="0"/>
            <a:t>Responsable du service de garde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700" dirty="0"/>
            <a:t>Sylvie Aster</a:t>
          </a:r>
        </a:p>
      </dgm:t>
    </dgm:pt>
    <dgm:pt modelId="{A5FE854B-47F4-49ED-9526-157997EA8C6D}" type="parTrans" cxnId="{4419DFB6-9E8F-4400-9CFC-0A04F558095E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49563D7F-4CBC-4D99-9633-E9154CAC9C34}" type="sibTrans" cxnId="{4419DFB6-9E8F-4400-9CFC-0A04F558095E}">
      <dgm:prSet/>
      <dgm:spPr/>
      <dgm:t>
        <a:bodyPr/>
        <a:lstStyle/>
        <a:p>
          <a:endParaRPr lang="fr-CA"/>
        </a:p>
      </dgm:t>
    </dgm:pt>
    <dgm:pt modelId="{60005EAB-883C-4B31-BD96-512F05BAB120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700" b="1" dirty="0"/>
            <a:t>Éducatrices du services de garde</a:t>
          </a:r>
        </a:p>
      </dgm:t>
    </dgm:pt>
    <dgm:pt modelId="{5D59F7A7-0045-487F-809F-15B34AA8ED2F}" type="parTrans" cxnId="{9B9AB4C8-A0FF-4FCE-A59F-7DE4EBEE5168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F92025C8-8892-4AB3-BEBE-68F77069F93D}" type="sibTrans" cxnId="{9B9AB4C8-A0FF-4FCE-A59F-7DE4EBEE5168}">
      <dgm:prSet/>
      <dgm:spPr/>
      <dgm:t>
        <a:bodyPr/>
        <a:lstStyle/>
        <a:p>
          <a:endParaRPr lang="fr-CA"/>
        </a:p>
      </dgm:t>
    </dgm:pt>
    <dgm:pt modelId="{65CC3618-F686-4623-A717-99A04F454A89}" type="pres">
      <dgm:prSet presAssocID="{14A00DBB-6CB7-44B4-B854-EB265D8915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0ECFBB-C441-4200-AD6E-6FCBBB1AE556}" type="pres">
      <dgm:prSet presAssocID="{2B73C9A8-9C86-43FB-A1DE-B6F8447E0FDE}" presName="hierRoot1" presStyleCnt="0"/>
      <dgm:spPr/>
    </dgm:pt>
    <dgm:pt modelId="{F4FB2C96-0A3C-4946-96A7-547350E26EDD}" type="pres">
      <dgm:prSet presAssocID="{2B73C9A8-9C86-43FB-A1DE-B6F8447E0FDE}" presName="composite" presStyleCnt="0"/>
      <dgm:spPr/>
    </dgm:pt>
    <dgm:pt modelId="{7FE0D693-DFD0-43ED-B1F0-810EFA0AB8A7}" type="pres">
      <dgm:prSet presAssocID="{2B73C9A8-9C86-43FB-A1DE-B6F8447E0FDE}" presName="background" presStyleLbl="node0" presStyleIdx="0" presStyleCnt="1"/>
      <dgm:spPr>
        <a:solidFill>
          <a:srgbClr val="708151">
            <a:alpha val="80000"/>
          </a:srgbClr>
        </a:solidFill>
      </dgm:spPr>
    </dgm:pt>
    <dgm:pt modelId="{2E45870E-A5D4-4EEF-856E-272026D8EAA7}" type="pres">
      <dgm:prSet presAssocID="{2B73C9A8-9C86-43FB-A1DE-B6F8447E0FDE}" presName="text" presStyleLbl="fgAcc0" presStyleIdx="0" presStyleCnt="1">
        <dgm:presLayoutVars>
          <dgm:chPref val="3"/>
        </dgm:presLayoutVars>
      </dgm:prSet>
      <dgm:spPr/>
    </dgm:pt>
    <dgm:pt modelId="{1D4A6FE5-FE3A-4005-829C-BDEE1D238266}" type="pres">
      <dgm:prSet presAssocID="{2B73C9A8-9C86-43FB-A1DE-B6F8447E0FDE}" presName="hierChild2" presStyleCnt="0"/>
      <dgm:spPr/>
    </dgm:pt>
    <dgm:pt modelId="{3B64E9C1-56A2-43F4-AA7B-B9BC768EE40A}" type="pres">
      <dgm:prSet presAssocID="{E1A05B8F-565D-4A2E-87D7-EFDB20B939B0}" presName="Name10" presStyleLbl="parChTrans1D2" presStyleIdx="0" presStyleCnt="4"/>
      <dgm:spPr/>
    </dgm:pt>
    <dgm:pt modelId="{29C3DB51-912D-47CE-94D7-AF5ECBF9D9EF}" type="pres">
      <dgm:prSet presAssocID="{C060C9FE-7205-43CA-9298-A384065433BD}" presName="hierRoot2" presStyleCnt="0"/>
      <dgm:spPr/>
    </dgm:pt>
    <dgm:pt modelId="{35D590F2-4045-49DD-844F-5F00A562E22E}" type="pres">
      <dgm:prSet presAssocID="{C060C9FE-7205-43CA-9298-A384065433BD}" presName="composite2" presStyleCnt="0"/>
      <dgm:spPr/>
    </dgm:pt>
    <dgm:pt modelId="{1CFAB737-33C2-4B7C-ACBC-F921406CEA39}" type="pres">
      <dgm:prSet presAssocID="{C060C9FE-7205-43CA-9298-A384065433BD}" presName="background2" presStyleLbl="node2" presStyleIdx="0" presStyleCnt="4"/>
      <dgm:spPr>
        <a:solidFill>
          <a:srgbClr val="708151">
            <a:alpha val="70000"/>
          </a:srgbClr>
        </a:solidFill>
      </dgm:spPr>
    </dgm:pt>
    <dgm:pt modelId="{454E39D0-3FCF-44B6-A69A-09FF5337E6A2}" type="pres">
      <dgm:prSet presAssocID="{C060C9FE-7205-43CA-9298-A384065433BD}" presName="text2" presStyleLbl="fgAcc2" presStyleIdx="0" presStyleCnt="4">
        <dgm:presLayoutVars>
          <dgm:chPref val="3"/>
        </dgm:presLayoutVars>
      </dgm:prSet>
      <dgm:spPr/>
    </dgm:pt>
    <dgm:pt modelId="{30471D9D-9856-4C0A-8A3B-CC6A787E14E4}" type="pres">
      <dgm:prSet presAssocID="{C060C9FE-7205-43CA-9298-A384065433BD}" presName="hierChild3" presStyleCnt="0"/>
      <dgm:spPr/>
    </dgm:pt>
    <dgm:pt modelId="{894BC60D-DD15-41EF-87C3-9D812D52F3B8}" type="pres">
      <dgm:prSet presAssocID="{ED70717E-D389-44D2-80E3-031B914A85FD}" presName="Name17" presStyleLbl="parChTrans1D3" presStyleIdx="0" presStyleCnt="10"/>
      <dgm:spPr/>
    </dgm:pt>
    <dgm:pt modelId="{0ED8F514-7224-4F4B-B5FF-09B084309317}" type="pres">
      <dgm:prSet presAssocID="{CB65EC96-B4F1-49B9-972D-4C083164023F}" presName="hierRoot3" presStyleCnt="0"/>
      <dgm:spPr/>
    </dgm:pt>
    <dgm:pt modelId="{BDF03108-F7FE-461D-8548-7D5760204D34}" type="pres">
      <dgm:prSet presAssocID="{CB65EC96-B4F1-49B9-972D-4C083164023F}" presName="composite3" presStyleCnt="0"/>
      <dgm:spPr/>
    </dgm:pt>
    <dgm:pt modelId="{E35B1B1C-7954-4897-B7BC-87F201955BAF}" type="pres">
      <dgm:prSet presAssocID="{CB65EC96-B4F1-49B9-972D-4C083164023F}" presName="background3" presStyleLbl="node3" presStyleIdx="0" presStyleCnt="10"/>
      <dgm:spPr>
        <a:solidFill>
          <a:srgbClr val="708151">
            <a:alpha val="50000"/>
          </a:srgbClr>
        </a:solidFill>
      </dgm:spPr>
    </dgm:pt>
    <dgm:pt modelId="{6F71CFEB-4CE2-4E91-8E36-3F133A6B365A}" type="pres">
      <dgm:prSet presAssocID="{CB65EC96-B4F1-49B9-972D-4C083164023F}" presName="text3" presStyleLbl="fgAcc3" presStyleIdx="0" presStyleCnt="10">
        <dgm:presLayoutVars>
          <dgm:chPref val="3"/>
        </dgm:presLayoutVars>
      </dgm:prSet>
      <dgm:spPr/>
    </dgm:pt>
    <dgm:pt modelId="{9C487303-48FF-48A6-BD28-63899BBF33E3}" type="pres">
      <dgm:prSet presAssocID="{CB65EC96-B4F1-49B9-972D-4C083164023F}" presName="hierChild4" presStyleCnt="0"/>
      <dgm:spPr/>
    </dgm:pt>
    <dgm:pt modelId="{F463F6F0-57D6-4E7A-A608-8F6B8B591251}" type="pres">
      <dgm:prSet presAssocID="{A5FE854B-47F4-49ED-9526-157997EA8C6D}" presName="Name23" presStyleLbl="parChTrans1D4" presStyleIdx="0" presStyleCnt="23"/>
      <dgm:spPr/>
    </dgm:pt>
    <dgm:pt modelId="{D26E202D-5FEE-47E9-A428-93F82310D7BE}" type="pres">
      <dgm:prSet presAssocID="{EE13CDF3-51AE-42E4-BF36-3915522AFDE5}" presName="hierRoot4" presStyleCnt="0"/>
      <dgm:spPr/>
    </dgm:pt>
    <dgm:pt modelId="{8F78306A-BEE7-4E66-9335-B1F4D8CF0047}" type="pres">
      <dgm:prSet presAssocID="{EE13CDF3-51AE-42E4-BF36-3915522AFDE5}" presName="composite4" presStyleCnt="0"/>
      <dgm:spPr/>
    </dgm:pt>
    <dgm:pt modelId="{E496131B-7395-4940-8B77-4FA68373B954}" type="pres">
      <dgm:prSet presAssocID="{EE13CDF3-51AE-42E4-BF36-3915522AFDE5}" presName="background4" presStyleLbl="node4" presStyleIdx="0" presStyleCnt="23"/>
      <dgm:spPr>
        <a:solidFill>
          <a:srgbClr val="708151">
            <a:alpha val="30000"/>
          </a:srgbClr>
        </a:solidFill>
      </dgm:spPr>
    </dgm:pt>
    <dgm:pt modelId="{5A83C154-8EC6-41FC-9253-63E45D763087}" type="pres">
      <dgm:prSet presAssocID="{EE13CDF3-51AE-42E4-BF36-3915522AFDE5}" presName="text4" presStyleLbl="fgAcc4" presStyleIdx="0" presStyleCnt="23">
        <dgm:presLayoutVars>
          <dgm:chPref val="3"/>
        </dgm:presLayoutVars>
      </dgm:prSet>
      <dgm:spPr/>
    </dgm:pt>
    <dgm:pt modelId="{68784593-FD04-4F7E-AF3D-02770BBF6CE8}" type="pres">
      <dgm:prSet presAssocID="{EE13CDF3-51AE-42E4-BF36-3915522AFDE5}" presName="hierChild5" presStyleCnt="0"/>
      <dgm:spPr/>
    </dgm:pt>
    <dgm:pt modelId="{A119801D-E8BC-4FAC-B383-424CA64870A7}" type="pres">
      <dgm:prSet presAssocID="{5D59F7A7-0045-487F-809F-15B34AA8ED2F}" presName="Name23" presStyleLbl="parChTrans1D4" presStyleIdx="1" presStyleCnt="23"/>
      <dgm:spPr/>
    </dgm:pt>
    <dgm:pt modelId="{5BAE7CC6-E849-48C8-A09D-D718029AB8E1}" type="pres">
      <dgm:prSet presAssocID="{60005EAB-883C-4B31-BD96-512F05BAB120}" presName="hierRoot4" presStyleCnt="0"/>
      <dgm:spPr/>
    </dgm:pt>
    <dgm:pt modelId="{D9EA777B-FBDE-4D1C-8CA7-88F732A6D80A}" type="pres">
      <dgm:prSet presAssocID="{60005EAB-883C-4B31-BD96-512F05BAB120}" presName="composite4" presStyleCnt="0"/>
      <dgm:spPr/>
    </dgm:pt>
    <dgm:pt modelId="{847F716A-649A-4509-9694-1F8A1C129394}" type="pres">
      <dgm:prSet presAssocID="{60005EAB-883C-4B31-BD96-512F05BAB120}" presName="background4" presStyleLbl="node4" presStyleIdx="1" presStyleCnt="23"/>
      <dgm:spPr>
        <a:solidFill>
          <a:srgbClr val="708151">
            <a:alpha val="30000"/>
          </a:srgbClr>
        </a:solidFill>
      </dgm:spPr>
    </dgm:pt>
    <dgm:pt modelId="{F78F1CDF-1ADF-4794-91B0-CAB885779860}" type="pres">
      <dgm:prSet presAssocID="{60005EAB-883C-4B31-BD96-512F05BAB120}" presName="text4" presStyleLbl="fgAcc4" presStyleIdx="1" presStyleCnt="23">
        <dgm:presLayoutVars>
          <dgm:chPref val="3"/>
        </dgm:presLayoutVars>
      </dgm:prSet>
      <dgm:spPr/>
    </dgm:pt>
    <dgm:pt modelId="{32E9F5C7-FDB7-4BF6-9622-FE1C447DD388}" type="pres">
      <dgm:prSet presAssocID="{60005EAB-883C-4B31-BD96-512F05BAB120}" presName="hierChild5" presStyleCnt="0"/>
      <dgm:spPr/>
    </dgm:pt>
    <dgm:pt modelId="{ACCEF7EA-12B5-43C6-A10D-BE7083C9439D}" type="pres">
      <dgm:prSet presAssocID="{3098B3F3-16D9-4F42-8F23-D5FEB97E0117}" presName="Name10" presStyleLbl="parChTrans1D2" presStyleIdx="1" presStyleCnt="4"/>
      <dgm:spPr/>
    </dgm:pt>
    <dgm:pt modelId="{74316F25-992C-49CC-BE4D-053F7592AFCF}" type="pres">
      <dgm:prSet presAssocID="{302292AA-EC9A-47F6-A918-B0F8CE263057}" presName="hierRoot2" presStyleCnt="0"/>
      <dgm:spPr/>
    </dgm:pt>
    <dgm:pt modelId="{1801FBDE-82AC-4684-BD96-B504A027D0FF}" type="pres">
      <dgm:prSet presAssocID="{302292AA-EC9A-47F6-A918-B0F8CE263057}" presName="composite2" presStyleCnt="0"/>
      <dgm:spPr/>
    </dgm:pt>
    <dgm:pt modelId="{71BB20E6-DAC9-44C7-901D-A5D9ACA63726}" type="pres">
      <dgm:prSet presAssocID="{302292AA-EC9A-47F6-A918-B0F8CE263057}" presName="background2" presStyleLbl="node2" presStyleIdx="1" presStyleCnt="4"/>
      <dgm:spPr>
        <a:solidFill>
          <a:srgbClr val="708151">
            <a:alpha val="70000"/>
          </a:srgbClr>
        </a:solidFill>
      </dgm:spPr>
    </dgm:pt>
    <dgm:pt modelId="{89E34BF1-48D0-4A01-8A82-95F5DABAF66A}" type="pres">
      <dgm:prSet presAssocID="{302292AA-EC9A-47F6-A918-B0F8CE263057}" presName="text2" presStyleLbl="fgAcc2" presStyleIdx="1" presStyleCnt="4">
        <dgm:presLayoutVars>
          <dgm:chPref val="3"/>
        </dgm:presLayoutVars>
      </dgm:prSet>
      <dgm:spPr/>
    </dgm:pt>
    <dgm:pt modelId="{B553A81D-9B2C-4D3E-B30A-E1AD636EE192}" type="pres">
      <dgm:prSet presAssocID="{302292AA-EC9A-47F6-A918-B0F8CE263057}" presName="hierChild3" presStyleCnt="0"/>
      <dgm:spPr/>
    </dgm:pt>
    <dgm:pt modelId="{D4D51B09-8FB6-457E-B192-7C3A2598566E}" type="pres">
      <dgm:prSet presAssocID="{17F71D89-FAFE-4582-900C-C59F8DD5B9F0}" presName="Name17" presStyleLbl="parChTrans1D3" presStyleIdx="1" presStyleCnt="10"/>
      <dgm:spPr/>
    </dgm:pt>
    <dgm:pt modelId="{28A49E55-7EC3-4E4C-9E82-43EC5C9CE62E}" type="pres">
      <dgm:prSet presAssocID="{470A1B1C-58C8-488F-ACBF-0CF05EAB271C}" presName="hierRoot3" presStyleCnt="0"/>
      <dgm:spPr/>
    </dgm:pt>
    <dgm:pt modelId="{CC6F9A7C-456F-480C-954E-FF4EBFE4BB27}" type="pres">
      <dgm:prSet presAssocID="{470A1B1C-58C8-488F-ACBF-0CF05EAB271C}" presName="composite3" presStyleCnt="0"/>
      <dgm:spPr/>
    </dgm:pt>
    <dgm:pt modelId="{2D2CB3B2-C421-410D-9488-21B41CD768DF}" type="pres">
      <dgm:prSet presAssocID="{470A1B1C-58C8-488F-ACBF-0CF05EAB271C}" presName="background3" presStyleLbl="node3" presStyleIdx="1" presStyleCnt="10"/>
      <dgm:spPr>
        <a:solidFill>
          <a:srgbClr val="708151">
            <a:alpha val="50000"/>
          </a:srgbClr>
        </a:solidFill>
      </dgm:spPr>
    </dgm:pt>
    <dgm:pt modelId="{4E0510D7-2807-42A6-A32E-E982D958F6A8}" type="pres">
      <dgm:prSet presAssocID="{470A1B1C-58C8-488F-ACBF-0CF05EAB271C}" presName="text3" presStyleLbl="fgAcc3" presStyleIdx="1" presStyleCnt="10">
        <dgm:presLayoutVars>
          <dgm:chPref val="3"/>
        </dgm:presLayoutVars>
      </dgm:prSet>
      <dgm:spPr/>
    </dgm:pt>
    <dgm:pt modelId="{A452DBCB-8E4E-4D31-BD4B-6FBAE8034675}" type="pres">
      <dgm:prSet presAssocID="{470A1B1C-58C8-488F-ACBF-0CF05EAB271C}" presName="hierChild4" presStyleCnt="0"/>
      <dgm:spPr/>
    </dgm:pt>
    <dgm:pt modelId="{15B768A2-22C7-4065-AA30-E8185E1215DD}" type="pres">
      <dgm:prSet presAssocID="{8B9A98EC-2748-470F-9461-7313EF89F6FC}" presName="Name23" presStyleLbl="parChTrans1D4" presStyleIdx="2" presStyleCnt="23"/>
      <dgm:spPr/>
    </dgm:pt>
    <dgm:pt modelId="{9FE829D8-3263-49F3-8BE8-AF3E96676B6E}" type="pres">
      <dgm:prSet presAssocID="{0144822A-8CA5-4C32-BFD5-6B1F52BE4122}" presName="hierRoot4" presStyleCnt="0"/>
      <dgm:spPr/>
    </dgm:pt>
    <dgm:pt modelId="{16C08EBA-8782-469F-A0AB-E5B25F9F283F}" type="pres">
      <dgm:prSet presAssocID="{0144822A-8CA5-4C32-BFD5-6B1F52BE4122}" presName="composite4" presStyleCnt="0"/>
      <dgm:spPr/>
    </dgm:pt>
    <dgm:pt modelId="{BB7DFA87-CB76-4553-80B4-3F9E03F944E0}" type="pres">
      <dgm:prSet presAssocID="{0144822A-8CA5-4C32-BFD5-6B1F52BE4122}" presName="background4" presStyleLbl="node4" presStyleIdx="2" presStyleCnt="23"/>
      <dgm:spPr>
        <a:solidFill>
          <a:srgbClr val="708151">
            <a:alpha val="30000"/>
          </a:srgbClr>
        </a:solidFill>
        <a:ln>
          <a:noFill/>
        </a:ln>
      </dgm:spPr>
    </dgm:pt>
    <dgm:pt modelId="{CBFA7476-5434-4554-817D-3F97F7A2B0FC}" type="pres">
      <dgm:prSet presAssocID="{0144822A-8CA5-4C32-BFD5-6B1F52BE4122}" presName="text4" presStyleLbl="fgAcc4" presStyleIdx="2" presStyleCnt="23">
        <dgm:presLayoutVars>
          <dgm:chPref val="3"/>
        </dgm:presLayoutVars>
      </dgm:prSet>
      <dgm:spPr/>
    </dgm:pt>
    <dgm:pt modelId="{5913DFE6-CA13-4887-AD8A-1C0C530C7325}" type="pres">
      <dgm:prSet presAssocID="{0144822A-8CA5-4C32-BFD5-6B1F52BE4122}" presName="hierChild5" presStyleCnt="0"/>
      <dgm:spPr/>
    </dgm:pt>
    <dgm:pt modelId="{33BA36FB-5190-4193-94FF-E383B0C9F471}" type="pres">
      <dgm:prSet presAssocID="{8C72361F-7A95-4231-983C-250272DC00F3}" presName="Name23" presStyleLbl="parChTrans1D4" presStyleIdx="3" presStyleCnt="23"/>
      <dgm:spPr/>
    </dgm:pt>
    <dgm:pt modelId="{1853CA90-5459-4996-BF3C-F619B8E4A504}" type="pres">
      <dgm:prSet presAssocID="{75C10173-F373-4A74-9D54-8A0D4ACF7E34}" presName="hierRoot4" presStyleCnt="0"/>
      <dgm:spPr/>
    </dgm:pt>
    <dgm:pt modelId="{C6C4E890-DCF2-4E62-ACA7-AE269674588F}" type="pres">
      <dgm:prSet presAssocID="{75C10173-F373-4A74-9D54-8A0D4ACF7E34}" presName="composite4" presStyleCnt="0"/>
      <dgm:spPr/>
    </dgm:pt>
    <dgm:pt modelId="{1A5A5A16-AA59-47E2-A397-0E025C4F423C}" type="pres">
      <dgm:prSet presAssocID="{75C10173-F373-4A74-9D54-8A0D4ACF7E34}" presName="background4" presStyleLbl="node4" presStyleIdx="3" presStyleCnt="23"/>
      <dgm:spPr>
        <a:solidFill>
          <a:srgbClr val="708151">
            <a:alpha val="30000"/>
          </a:srgbClr>
        </a:solidFill>
      </dgm:spPr>
    </dgm:pt>
    <dgm:pt modelId="{A9481633-BCAA-4666-B8B9-F91456C2E6D6}" type="pres">
      <dgm:prSet presAssocID="{75C10173-F373-4A74-9D54-8A0D4ACF7E34}" presName="text4" presStyleLbl="fgAcc4" presStyleIdx="3" presStyleCnt="23">
        <dgm:presLayoutVars>
          <dgm:chPref val="3"/>
        </dgm:presLayoutVars>
      </dgm:prSet>
      <dgm:spPr/>
    </dgm:pt>
    <dgm:pt modelId="{E43B3D75-13E9-4797-BFF0-622C189188DA}" type="pres">
      <dgm:prSet presAssocID="{75C10173-F373-4A74-9D54-8A0D4ACF7E34}" presName="hierChild5" presStyleCnt="0"/>
      <dgm:spPr/>
    </dgm:pt>
    <dgm:pt modelId="{C98321B3-0AE9-425D-9661-7AD324085951}" type="pres">
      <dgm:prSet presAssocID="{B2436B22-E21F-44F3-AD5F-6DA69F3E2499}" presName="Name23" presStyleLbl="parChTrans1D4" presStyleIdx="4" presStyleCnt="23"/>
      <dgm:spPr/>
    </dgm:pt>
    <dgm:pt modelId="{83DC0F57-3150-463E-93F3-32EA49BD716A}" type="pres">
      <dgm:prSet presAssocID="{BF4B78D0-11BB-49D1-ACA4-006F6348F96A}" presName="hierRoot4" presStyleCnt="0"/>
      <dgm:spPr/>
    </dgm:pt>
    <dgm:pt modelId="{D8C417E1-1D88-43AF-83C3-319C3664AEE8}" type="pres">
      <dgm:prSet presAssocID="{BF4B78D0-11BB-49D1-ACA4-006F6348F96A}" presName="composite4" presStyleCnt="0"/>
      <dgm:spPr/>
    </dgm:pt>
    <dgm:pt modelId="{5A29EE85-A84C-4B75-BA80-3F0BE902CF91}" type="pres">
      <dgm:prSet presAssocID="{BF4B78D0-11BB-49D1-ACA4-006F6348F96A}" presName="background4" presStyleLbl="node4" presStyleIdx="4" presStyleCnt="23"/>
      <dgm:spPr>
        <a:solidFill>
          <a:srgbClr val="708151">
            <a:alpha val="30000"/>
          </a:srgbClr>
        </a:solidFill>
      </dgm:spPr>
    </dgm:pt>
    <dgm:pt modelId="{D2782B19-D899-40D6-AF7C-6A0E7357F187}" type="pres">
      <dgm:prSet presAssocID="{BF4B78D0-11BB-49D1-ACA4-006F6348F96A}" presName="text4" presStyleLbl="fgAcc4" presStyleIdx="4" presStyleCnt="23">
        <dgm:presLayoutVars>
          <dgm:chPref val="3"/>
        </dgm:presLayoutVars>
      </dgm:prSet>
      <dgm:spPr/>
    </dgm:pt>
    <dgm:pt modelId="{AA9E309D-CAC8-4A71-8963-EEE8DB302B89}" type="pres">
      <dgm:prSet presAssocID="{BF4B78D0-11BB-49D1-ACA4-006F6348F96A}" presName="hierChild5" presStyleCnt="0"/>
      <dgm:spPr/>
    </dgm:pt>
    <dgm:pt modelId="{300E8B7D-4D1B-47A7-9739-B438D3054E82}" type="pres">
      <dgm:prSet presAssocID="{D5DCAB53-D766-44F6-B7C3-C9DE683B565E}" presName="Name17" presStyleLbl="parChTrans1D3" presStyleIdx="2" presStyleCnt="10"/>
      <dgm:spPr/>
    </dgm:pt>
    <dgm:pt modelId="{9E1E26F5-AB0D-437C-AAB7-E94290A551D0}" type="pres">
      <dgm:prSet presAssocID="{1090226A-529A-478D-AF6C-697EB631BB44}" presName="hierRoot3" presStyleCnt="0"/>
      <dgm:spPr/>
    </dgm:pt>
    <dgm:pt modelId="{500C7C4A-CADC-4229-9BBC-1520A552484A}" type="pres">
      <dgm:prSet presAssocID="{1090226A-529A-478D-AF6C-697EB631BB44}" presName="composite3" presStyleCnt="0"/>
      <dgm:spPr/>
    </dgm:pt>
    <dgm:pt modelId="{6429B4B5-FE03-4620-B7EF-94F37F70441A}" type="pres">
      <dgm:prSet presAssocID="{1090226A-529A-478D-AF6C-697EB631BB44}" presName="background3" presStyleLbl="node3" presStyleIdx="2" presStyleCnt="10"/>
      <dgm:spPr>
        <a:solidFill>
          <a:srgbClr val="708151">
            <a:alpha val="50000"/>
          </a:srgbClr>
        </a:solidFill>
      </dgm:spPr>
    </dgm:pt>
    <dgm:pt modelId="{F6B60E19-4203-4A70-AA52-06827B6BDB53}" type="pres">
      <dgm:prSet presAssocID="{1090226A-529A-478D-AF6C-697EB631BB44}" presName="text3" presStyleLbl="fgAcc3" presStyleIdx="2" presStyleCnt="10">
        <dgm:presLayoutVars>
          <dgm:chPref val="3"/>
        </dgm:presLayoutVars>
      </dgm:prSet>
      <dgm:spPr/>
    </dgm:pt>
    <dgm:pt modelId="{76642C7A-71FA-414E-9938-8BFF32FADDAA}" type="pres">
      <dgm:prSet presAssocID="{1090226A-529A-478D-AF6C-697EB631BB44}" presName="hierChild4" presStyleCnt="0"/>
      <dgm:spPr/>
    </dgm:pt>
    <dgm:pt modelId="{5D19C9B9-9F46-4351-AD68-7DDF0630234F}" type="pres">
      <dgm:prSet presAssocID="{EBAF1ED0-E13C-4E99-848D-1FF60FC3CBCA}" presName="Name23" presStyleLbl="parChTrans1D4" presStyleIdx="5" presStyleCnt="23"/>
      <dgm:spPr/>
    </dgm:pt>
    <dgm:pt modelId="{9261B24F-9538-4919-BAFE-AC19AB6BA0BE}" type="pres">
      <dgm:prSet presAssocID="{D83EFB28-8D3E-436A-A328-B86AB9A5EB74}" presName="hierRoot4" presStyleCnt="0"/>
      <dgm:spPr/>
    </dgm:pt>
    <dgm:pt modelId="{56DB8F05-339D-4077-A20B-A6713084F8FB}" type="pres">
      <dgm:prSet presAssocID="{D83EFB28-8D3E-436A-A328-B86AB9A5EB74}" presName="composite4" presStyleCnt="0"/>
      <dgm:spPr/>
    </dgm:pt>
    <dgm:pt modelId="{DBBE201D-6B6B-4640-8259-B311EA0EFE1B}" type="pres">
      <dgm:prSet presAssocID="{D83EFB28-8D3E-436A-A328-B86AB9A5EB74}" presName="background4" presStyleLbl="node4" presStyleIdx="5" presStyleCnt="23"/>
      <dgm:spPr>
        <a:solidFill>
          <a:srgbClr val="708151">
            <a:alpha val="30000"/>
          </a:srgbClr>
        </a:solidFill>
      </dgm:spPr>
    </dgm:pt>
    <dgm:pt modelId="{DDCE45CF-6668-4486-8BDB-BF6044EC6C63}" type="pres">
      <dgm:prSet presAssocID="{D83EFB28-8D3E-436A-A328-B86AB9A5EB74}" presName="text4" presStyleLbl="fgAcc4" presStyleIdx="5" presStyleCnt="23">
        <dgm:presLayoutVars>
          <dgm:chPref val="3"/>
        </dgm:presLayoutVars>
      </dgm:prSet>
      <dgm:spPr/>
    </dgm:pt>
    <dgm:pt modelId="{7B890370-81F9-43D5-A152-208CC5BCDDFE}" type="pres">
      <dgm:prSet presAssocID="{D83EFB28-8D3E-436A-A328-B86AB9A5EB74}" presName="hierChild5" presStyleCnt="0"/>
      <dgm:spPr/>
    </dgm:pt>
    <dgm:pt modelId="{4BFD6382-B838-4ABC-B78F-E59E286C992D}" type="pres">
      <dgm:prSet presAssocID="{004FBC86-C56B-4B05-A972-FB6B5691C720}" presName="Name10" presStyleLbl="parChTrans1D2" presStyleIdx="2" presStyleCnt="4"/>
      <dgm:spPr/>
    </dgm:pt>
    <dgm:pt modelId="{34C645AE-214D-40CB-A8B2-934CA682E8A0}" type="pres">
      <dgm:prSet presAssocID="{9B1FD062-7CA1-4C04-ACAE-C732A3BA3274}" presName="hierRoot2" presStyleCnt="0"/>
      <dgm:spPr/>
    </dgm:pt>
    <dgm:pt modelId="{50628944-21D1-48CD-93D9-C5896F22AC6C}" type="pres">
      <dgm:prSet presAssocID="{9B1FD062-7CA1-4C04-ACAE-C732A3BA3274}" presName="composite2" presStyleCnt="0"/>
      <dgm:spPr/>
    </dgm:pt>
    <dgm:pt modelId="{8537D10B-236A-4A2D-A756-B671D5C76CAF}" type="pres">
      <dgm:prSet presAssocID="{9B1FD062-7CA1-4C04-ACAE-C732A3BA3274}" presName="background2" presStyleLbl="node2" presStyleIdx="2" presStyleCnt="4"/>
      <dgm:spPr>
        <a:solidFill>
          <a:srgbClr val="708151">
            <a:alpha val="70000"/>
          </a:srgbClr>
        </a:solidFill>
      </dgm:spPr>
    </dgm:pt>
    <dgm:pt modelId="{6CEFC669-D0A0-4772-91FC-2C6AE902E351}" type="pres">
      <dgm:prSet presAssocID="{9B1FD062-7CA1-4C04-ACAE-C732A3BA3274}" presName="text2" presStyleLbl="fgAcc2" presStyleIdx="2" presStyleCnt="4">
        <dgm:presLayoutVars>
          <dgm:chPref val="3"/>
        </dgm:presLayoutVars>
      </dgm:prSet>
      <dgm:spPr/>
    </dgm:pt>
    <dgm:pt modelId="{366F33DF-A843-4145-A973-5AC29703788C}" type="pres">
      <dgm:prSet presAssocID="{9B1FD062-7CA1-4C04-ACAE-C732A3BA3274}" presName="hierChild3" presStyleCnt="0"/>
      <dgm:spPr/>
    </dgm:pt>
    <dgm:pt modelId="{14B41E95-4D1E-40E2-9315-7F5D209EFAEB}" type="pres">
      <dgm:prSet presAssocID="{8D0BAC96-E6CC-4740-940C-570E64BB57BE}" presName="Name17" presStyleLbl="parChTrans1D3" presStyleIdx="3" presStyleCnt="10"/>
      <dgm:spPr/>
    </dgm:pt>
    <dgm:pt modelId="{23A64672-3B7E-4E24-94AA-11359CED766C}" type="pres">
      <dgm:prSet presAssocID="{BAE1854E-0EDC-4678-BF25-AE304056FC4C}" presName="hierRoot3" presStyleCnt="0"/>
      <dgm:spPr/>
    </dgm:pt>
    <dgm:pt modelId="{8AF639B6-69D0-42F6-8DEB-1DC2F74E495F}" type="pres">
      <dgm:prSet presAssocID="{BAE1854E-0EDC-4678-BF25-AE304056FC4C}" presName="composite3" presStyleCnt="0"/>
      <dgm:spPr/>
    </dgm:pt>
    <dgm:pt modelId="{5B7B8B1F-53AD-4E26-9B21-2DAFD6215A7D}" type="pres">
      <dgm:prSet presAssocID="{BAE1854E-0EDC-4678-BF25-AE304056FC4C}" presName="background3" presStyleLbl="node3" presStyleIdx="3" presStyleCnt="10"/>
      <dgm:spPr>
        <a:solidFill>
          <a:srgbClr val="708151">
            <a:alpha val="50000"/>
          </a:srgbClr>
        </a:solidFill>
      </dgm:spPr>
    </dgm:pt>
    <dgm:pt modelId="{7DA0F907-C669-47B9-AADD-97DD7A3E4F53}" type="pres">
      <dgm:prSet presAssocID="{BAE1854E-0EDC-4678-BF25-AE304056FC4C}" presName="text3" presStyleLbl="fgAcc3" presStyleIdx="3" presStyleCnt="10">
        <dgm:presLayoutVars>
          <dgm:chPref val="3"/>
        </dgm:presLayoutVars>
      </dgm:prSet>
      <dgm:spPr/>
    </dgm:pt>
    <dgm:pt modelId="{34A3DE25-DE1B-47BA-AFB6-8CCC9161FD10}" type="pres">
      <dgm:prSet presAssocID="{BAE1854E-0EDC-4678-BF25-AE304056FC4C}" presName="hierChild4" presStyleCnt="0"/>
      <dgm:spPr/>
    </dgm:pt>
    <dgm:pt modelId="{F9427D9B-31C7-4338-B76D-CEA3EBCA43FC}" type="pres">
      <dgm:prSet presAssocID="{8C41D770-6187-4901-8539-2B19B106B79B}" presName="Name10" presStyleLbl="parChTrans1D2" presStyleIdx="3" presStyleCnt="4"/>
      <dgm:spPr/>
    </dgm:pt>
    <dgm:pt modelId="{1B496A8F-FD4D-4569-8FA5-B42186FEC15C}" type="pres">
      <dgm:prSet presAssocID="{959637EC-985C-486D-A12C-25E74A5D1279}" presName="hierRoot2" presStyleCnt="0"/>
      <dgm:spPr/>
    </dgm:pt>
    <dgm:pt modelId="{9FD8DBCB-2DF0-4AED-B7C2-AE9C605DE1C3}" type="pres">
      <dgm:prSet presAssocID="{959637EC-985C-486D-A12C-25E74A5D1279}" presName="composite2" presStyleCnt="0"/>
      <dgm:spPr/>
    </dgm:pt>
    <dgm:pt modelId="{369C43AB-FFD7-4D76-A916-3F2D8EB9CFD2}" type="pres">
      <dgm:prSet presAssocID="{959637EC-985C-486D-A12C-25E74A5D1279}" presName="background2" presStyleLbl="node2" presStyleIdx="3" presStyleCnt="4"/>
      <dgm:spPr>
        <a:solidFill>
          <a:srgbClr val="708151">
            <a:alpha val="70000"/>
          </a:srgbClr>
        </a:solidFill>
      </dgm:spPr>
    </dgm:pt>
    <dgm:pt modelId="{290B0E4E-8059-4A04-80EE-64CCFFB6079F}" type="pres">
      <dgm:prSet presAssocID="{959637EC-985C-486D-A12C-25E74A5D1279}" presName="text2" presStyleLbl="fgAcc2" presStyleIdx="3" presStyleCnt="4">
        <dgm:presLayoutVars>
          <dgm:chPref val="3"/>
        </dgm:presLayoutVars>
      </dgm:prSet>
      <dgm:spPr/>
    </dgm:pt>
    <dgm:pt modelId="{651C5CEF-5424-4228-94EF-0D6E2B34AD08}" type="pres">
      <dgm:prSet presAssocID="{959637EC-985C-486D-A12C-25E74A5D1279}" presName="hierChild3" presStyleCnt="0"/>
      <dgm:spPr/>
    </dgm:pt>
    <dgm:pt modelId="{4F29BC44-BFED-46FE-8259-5C461E3ADAFE}" type="pres">
      <dgm:prSet presAssocID="{D2BDFE84-73D2-45EC-B6B2-E8CCEA0CF25A}" presName="Name17" presStyleLbl="parChTrans1D3" presStyleIdx="4" presStyleCnt="10"/>
      <dgm:spPr/>
    </dgm:pt>
    <dgm:pt modelId="{55F0EBA1-5F27-486F-ACE7-6F8E85D1B5B0}" type="pres">
      <dgm:prSet presAssocID="{5E7F4707-055C-47D3-BF1F-0CC9E85CE78D}" presName="hierRoot3" presStyleCnt="0"/>
      <dgm:spPr/>
    </dgm:pt>
    <dgm:pt modelId="{B8F48EE8-442E-4360-9FF4-43346B70D616}" type="pres">
      <dgm:prSet presAssocID="{5E7F4707-055C-47D3-BF1F-0CC9E85CE78D}" presName="composite3" presStyleCnt="0"/>
      <dgm:spPr/>
    </dgm:pt>
    <dgm:pt modelId="{80BDE6FA-F790-468B-A36D-07B417B17333}" type="pres">
      <dgm:prSet presAssocID="{5E7F4707-055C-47D3-BF1F-0CC9E85CE78D}" presName="background3" presStyleLbl="node3" presStyleIdx="4" presStyleCnt="10"/>
      <dgm:spPr>
        <a:solidFill>
          <a:srgbClr val="708151">
            <a:alpha val="50000"/>
          </a:srgbClr>
        </a:solidFill>
      </dgm:spPr>
    </dgm:pt>
    <dgm:pt modelId="{134BD581-71F0-487C-92D7-2ECF52ACAC6C}" type="pres">
      <dgm:prSet presAssocID="{5E7F4707-055C-47D3-BF1F-0CC9E85CE78D}" presName="text3" presStyleLbl="fgAcc3" presStyleIdx="4" presStyleCnt="10">
        <dgm:presLayoutVars>
          <dgm:chPref val="3"/>
        </dgm:presLayoutVars>
      </dgm:prSet>
      <dgm:spPr/>
    </dgm:pt>
    <dgm:pt modelId="{7BBBE32D-178C-4857-8E75-C591D0E872E3}" type="pres">
      <dgm:prSet presAssocID="{5E7F4707-055C-47D3-BF1F-0CC9E85CE78D}" presName="hierChild4" presStyleCnt="0"/>
      <dgm:spPr/>
    </dgm:pt>
    <dgm:pt modelId="{0932D807-68DC-4119-9A1D-448058D13B94}" type="pres">
      <dgm:prSet presAssocID="{C9C69F79-7CFD-424B-A0C8-FFA4A348E66E}" presName="Name23" presStyleLbl="parChTrans1D4" presStyleIdx="6" presStyleCnt="23"/>
      <dgm:spPr/>
    </dgm:pt>
    <dgm:pt modelId="{83411130-C34A-45DB-A226-F72B755B4F03}" type="pres">
      <dgm:prSet presAssocID="{CF4A2F0E-3170-40F5-9186-72E4E79D1AF6}" presName="hierRoot4" presStyleCnt="0"/>
      <dgm:spPr/>
    </dgm:pt>
    <dgm:pt modelId="{21E3895F-00A3-4D6A-A818-66AAED32484B}" type="pres">
      <dgm:prSet presAssocID="{CF4A2F0E-3170-40F5-9186-72E4E79D1AF6}" presName="composite4" presStyleCnt="0"/>
      <dgm:spPr/>
    </dgm:pt>
    <dgm:pt modelId="{360E55FE-8E66-4408-B935-53F03434D709}" type="pres">
      <dgm:prSet presAssocID="{CF4A2F0E-3170-40F5-9186-72E4E79D1AF6}" presName="background4" presStyleLbl="node4" presStyleIdx="6" presStyleCnt="23"/>
      <dgm:spPr>
        <a:solidFill>
          <a:srgbClr val="708151">
            <a:alpha val="30000"/>
          </a:srgbClr>
        </a:solidFill>
      </dgm:spPr>
    </dgm:pt>
    <dgm:pt modelId="{9EC65613-DA79-4C4E-96A3-6AC2A6BCD348}" type="pres">
      <dgm:prSet presAssocID="{CF4A2F0E-3170-40F5-9186-72E4E79D1AF6}" presName="text4" presStyleLbl="fgAcc4" presStyleIdx="6" presStyleCnt="23">
        <dgm:presLayoutVars>
          <dgm:chPref val="3"/>
        </dgm:presLayoutVars>
      </dgm:prSet>
      <dgm:spPr/>
    </dgm:pt>
    <dgm:pt modelId="{C2BBC15B-A38C-43F9-BD69-ADAC91F557B6}" type="pres">
      <dgm:prSet presAssocID="{CF4A2F0E-3170-40F5-9186-72E4E79D1AF6}" presName="hierChild5" presStyleCnt="0"/>
      <dgm:spPr/>
    </dgm:pt>
    <dgm:pt modelId="{076C6566-DD4C-4088-B58C-DDA7354A254A}" type="pres">
      <dgm:prSet presAssocID="{C6CE5AA1-8794-495E-8471-7436BD9F563E}" presName="Name23" presStyleLbl="parChTrans1D4" presStyleIdx="7" presStyleCnt="23"/>
      <dgm:spPr/>
    </dgm:pt>
    <dgm:pt modelId="{4869786E-FD2D-42C1-8970-C1D17374C294}" type="pres">
      <dgm:prSet presAssocID="{F26A0D7B-242B-4ED6-A0A1-9EFE47B816FD}" presName="hierRoot4" presStyleCnt="0"/>
      <dgm:spPr/>
    </dgm:pt>
    <dgm:pt modelId="{271D7F16-765E-49C4-B3F2-473471DA6613}" type="pres">
      <dgm:prSet presAssocID="{F26A0D7B-242B-4ED6-A0A1-9EFE47B816FD}" presName="composite4" presStyleCnt="0"/>
      <dgm:spPr/>
    </dgm:pt>
    <dgm:pt modelId="{BCF94D32-748C-477D-BEF3-2F84990838B5}" type="pres">
      <dgm:prSet presAssocID="{F26A0D7B-242B-4ED6-A0A1-9EFE47B816FD}" presName="background4" presStyleLbl="node4" presStyleIdx="7" presStyleCnt="23"/>
      <dgm:spPr>
        <a:solidFill>
          <a:srgbClr val="708151">
            <a:alpha val="30000"/>
          </a:srgbClr>
        </a:solidFill>
      </dgm:spPr>
    </dgm:pt>
    <dgm:pt modelId="{37680523-93AF-4A96-8E57-2B29EED4BE11}" type="pres">
      <dgm:prSet presAssocID="{F26A0D7B-242B-4ED6-A0A1-9EFE47B816FD}" presName="text4" presStyleLbl="fgAcc4" presStyleIdx="7" presStyleCnt="23">
        <dgm:presLayoutVars>
          <dgm:chPref val="3"/>
        </dgm:presLayoutVars>
      </dgm:prSet>
      <dgm:spPr/>
    </dgm:pt>
    <dgm:pt modelId="{3C6D9F2B-D1C4-4A6E-B7F1-3B0E038F74FA}" type="pres">
      <dgm:prSet presAssocID="{F26A0D7B-242B-4ED6-A0A1-9EFE47B816FD}" presName="hierChild5" presStyleCnt="0"/>
      <dgm:spPr/>
    </dgm:pt>
    <dgm:pt modelId="{7BB4C10E-CBFE-4648-B838-80A19860E4D9}" type="pres">
      <dgm:prSet presAssocID="{9061D35B-299E-4A9A-8E7E-A9C559BAB6B4}" presName="Name23" presStyleLbl="parChTrans1D4" presStyleIdx="8" presStyleCnt="23"/>
      <dgm:spPr/>
    </dgm:pt>
    <dgm:pt modelId="{00B20E20-5ECB-433B-87CC-4675E44ABD94}" type="pres">
      <dgm:prSet presAssocID="{456B0371-99DA-4DA2-914A-97F6D5982956}" presName="hierRoot4" presStyleCnt="0"/>
      <dgm:spPr/>
    </dgm:pt>
    <dgm:pt modelId="{8DFFE5B9-E787-495C-A872-7F21D6876451}" type="pres">
      <dgm:prSet presAssocID="{456B0371-99DA-4DA2-914A-97F6D5982956}" presName="composite4" presStyleCnt="0"/>
      <dgm:spPr/>
    </dgm:pt>
    <dgm:pt modelId="{CEBFA3F5-4259-4348-BFCC-4CD6BDF8476B}" type="pres">
      <dgm:prSet presAssocID="{456B0371-99DA-4DA2-914A-97F6D5982956}" presName="background4" presStyleLbl="node4" presStyleIdx="8" presStyleCnt="23"/>
      <dgm:spPr>
        <a:solidFill>
          <a:srgbClr val="708151">
            <a:alpha val="30000"/>
          </a:srgbClr>
        </a:solidFill>
      </dgm:spPr>
    </dgm:pt>
    <dgm:pt modelId="{A1597616-559D-445B-885C-A49943D9D5B7}" type="pres">
      <dgm:prSet presAssocID="{456B0371-99DA-4DA2-914A-97F6D5982956}" presName="text4" presStyleLbl="fgAcc4" presStyleIdx="8" presStyleCnt="23">
        <dgm:presLayoutVars>
          <dgm:chPref val="3"/>
        </dgm:presLayoutVars>
      </dgm:prSet>
      <dgm:spPr/>
    </dgm:pt>
    <dgm:pt modelId="{2F0596BD-2DC4-4456-9A1E-077D3D85CF5C}" type="pres">
      <dgm:prSet presAssocID="{456B0371-99DA-4DA2-914A-97F6D5982956}" presName="hierChild5" presStyleCnt="0"/>
      <dgm:spPr/>
    </dgm:pt>
    <dgm:pt modelId="{7E58CD56-AA8E-4744-8F81-1ED3A9366F00}" type="pres">
      <dgm:prSet presAssocID="{2F3CCEB9-FF96-4588-8ABC-D26C8780038C}" presName="Name23" presStyleLbl="parChTrans1D4" presStyleIdx="9" presStyleCnt="23"/>
      <dgm:spPr/>
    </dgm:pt>
    <dgm:pt modelId="{DF350E8D-FD14-46B4-A737-9EA802817AB0}" type="pres">
      <dgm:prSet presAssocID="{A35F45BC-445E-431E-B84F-E20020268CA9}" presName="hierRoot4" presStyleCnt="0"/>
      <dgm:spPr/>
    </dgm:pt>
    <dgm:pt modelId="{B6972737-BC07-404E-8561-498E27013400}" type="pres">
      <dgm:prSet presAssocID="{A35F45BC-445E-431E-B84F-E20020268CA9}" presName="composite4" presStyleCnt="0"/>
      <dgm:spPr/>
    </dgm:pt>
    <dgm:pt modelId="{247E5526-E6F1-4924-8C04-DA8444E4CB45}" type="pres">
      <dgm:prSet presAssocID="{A35F45BC-445E-431E-B84F-E20020268CA9}" presName="background4" presStyleLbl="node4" presStyleIdx="9" presStyleCnt="23"/>
      <dgm:spPr>
        <a:solidFill>
          <a:srgbClr val="708151">
            <a:alpha val="30000"/>
          </a:srgbClr>
        </a:solidFill>
      </dgm:spPr>
    </dgm:pt>
    <dgm:pt modelId="{76F3FA52-49D0-46C2-9B74-AF48F73684FB}" type="pres">
      <dgm:prSet presAssocID="{A35F45BC-445E-431E-B84F-E20020268CA9}" presName="text4" presStyleLbl="fgAcc4" presStyleIdx="9" presStyleCnt="23">
        <dgm:presLayoutVars>
          <dgm:chPref val="3"/>
        </dgm:presLayoutVars>
      </dgm:prSet>
      <dgm:spPr/>
    </dgm:pt>
    <dgm:pt modelId="{7AF5FDED-AC7A-4C1B-9653-D453D20BE6E2}" type="pres">
      <dgm:prSet presAssocID="{A35F45BC-445E-431E-B84F-E20020268CA9}" presName="hierChild5" presStyleCnt="0"/>
      <dgm:spPr/>
    </dgm:pt>
    <dgm:pt modelId="{924D6155-0215-408D-8530-F45FCC5E88D0}" type="pres">
      <dgm:prSet presAssocID="{D8962053-D7E1-4F3B-A0F7-4C68590569E1}" presName="Name17" presStyleLbl="parChTrans1D3" presStyleIdx="5" presStyleCnt="10"/>
      <dgm:spPr/>
    </dgm:pt>
    <dgm:pt modelId="{84DAE1A7-8D65-400F-B640-4C56EE8DAF88}" type="pres">
      <dgm:prSet presAssocID="{C1F97FA2-173C-4412-8E5B-5FE900ECAE05}" presName="hierRoot3" presStyleCnt="0"/>
      <dgm:spPr/>
    </dgm:pt>
    <dgm:pt modelId="{0A91D5A6-DDBC-4AC0-A14E-F005F30B4C2E}" type="pres">
      <dgm:prSet presAssocID="{C1F97FA2-173C-4412-8E5B-5FE900ECAE05}" presName="composite3" presStyleCnt="0"/>
      <dgm:spPr/>
    </dgm:pt>
    <dgm:pt modelId="{E8FEF3B1-84B1-4E07-8896-A0626BC6BB90}" type="pres">
      <dgm:prSet presAssocID="{C1F97FA2-173C-4412-8E5B-5FE900ECAE05}" presName="background3" presStyleLbl="node3" presStyleIdx="5" presStyleCnt="10"/>
      <dgm:spPr>
        <a:solidFill>
          <a:srgbClr val="708151">
            <a:alpha val="50000"/>
          </a:srgbClr>
        </a:solidFill>
      </dgm:spPr>
    </dgm:pt>
    <dgm:pt modelId="{DD3546AF-9564-45CA-8EEA-34D8970BE8AF}" type="pres">
      <dgm:prSet presAssocID="{C1F97FA2-173C-4412-8E5B-5FE900ECAE05}" presName="text3" presStyleLbl="fgAcc3" presStyleIdx="5" presStyleCnt="10">
        <dgm:presLayoutVars>
          <dgm:chPref val="3"/>
        </dgm:presLayoutVars>
      </dgm:prSet>
      <dgm:spPr/>
    </dgm:pt>
    <dgm:pt modelId="{BEB96181-F6D4-43E7-B59C-F60B64F15E7E}" type="pres">
      <dgm:prSet presAssocID="{C1F97FA2-173C-4412-8E5B-5FE900ECAE05}" presName="hierChild4" presStyleCnt="0"/>
      <dgm:spPr/>
    </dgm:pt>
    <dgm:pt modelId="{CA5692D5-808C-4772-91E5-E138C3EEC3B1}" type="pres">
      <dgm:prSet presAssocID="{941CF055-6885-4237-BD6E-C15F78F44C58}" presName="Name23" presStyleLbl="parChTrans1D4" presStyleIdx="10" presStyleCnt="23"/>
      <dgm:spPr/>
    </dgm:pt>
    <dgm:pt modelId="{AB7DD9B7-416A-4708-B108-5625EFACDA10}" type="pres">
      <dgm:prSet presAssocID="{8B2C3187-FF74-454E-A938-3A7721FA9F88}" presName="hierRoot4" presStyleCnt="0"/>
      <dgm:spPr/>
    </dgm:pt>
    <dgm:pt modelId="{88D905B3-0D12-4893-A49E-E1F1D65B8C33}" type="pres">
      <dgm:prSet presAssocID="{8B2C3187-FF74-454E-A938-3A7721FA9F88}" presName="composite4" presStyleCnt="0"/>
      <dgm:spPr/>
    </dgm:pt>
    <dgm:pt modelId="{C1DBA08B-0BC4-4C75-A56C-2119FB709DF8}" type="pres">
      <dgm:prSet presAssocID="{8B2C3187-FF74-454E-A938-3A7721FA9F88}" presName="background4" presStyleLbl="node4" presStyleIdx="10" presStyleCnt="23"/>
      <dgm:spPr>
        <a:solidFill>
          <a:srgbClr val="708151">
            <a:alpha val="30000"/>
          </a:srgbClr>
        </a:solidFill>
      </dgm:spPr>
    </dgm:pt>
    <dgm:pt modelId="{3E9C5FC8-A31E-4A53-B168-42363129B9CC}" type="pres">
      <dgm:prSet presAssocID="{8B2C3187-FF74-454E-A938-3A7721FA9F88}" presName="text4" presStyleLbl="fgAcc4" presStyleIdx="10" presStyleCnt="23">
        <dgm:presLayoutVars>
          <dgm:chPref val="3"/>
        </dgm:presLayoutVars>
      </dgm:prSet>
      <dgm:spPr/>
    </dgm:pt>
    <dgm:pt modelId="{C2F278AB-D834-43E9-A12B-D9FBB09C8C21}" type="pres">
      <dgm:prSet presAssocID="{8B2C3187-FF74-454E-A938-3A7721FA9F88}" presName="hierChild5" presStyleCnt="0"/>
      <dgm:spPr/>
    </dgm:pt>
    <dgm:pt modelId="{A295B3A2-A909-4890-9A90-2456F49174BB}" type="pres">
      <dgm:prSet presAssocID="{DDB4E297-0BA9-49EE-B112-9217BCB6D984}" presName="Name23" presStyleLbl="parChTrans1D4" presStyleIdx="11" presStyleCnt="23"/>
      <dgm:spPr/>
    </dgm:pt>
    <dgm:pt modelId="{326C9F62-D084-4956-B701-F09EC59F5045}" type="pres">
      <dgm:prSet presAssocID="{221BCDDA-EC84-4C2E-8C62-FFA729730C85}" presName="hierRoot4" presStyleCnt="0"/>
      <dgm:spPr/>
    </dgm:pt>
    <dgm:pt modelId="{A5CFCD81-0F5B-418F-8006-C5FAF972D8F4}" type="pres">
      <dgm:prSet presAssocID="{221BCDDA-EC84-4C2E-8C62-FFA729730C85}" presName="composite4" presStyleCnt="0"/>
      <dgm:spPr/>
    </dgm:pt>
    <dgm:pt modelId="{9D3488FF-F76E-4B0A-9CF5-554E8939EF7D}" type="pres">
      <dgm:prSet presAssocID="{221BCDDA-EC84-4C2E-8C62-FFA729730C85}" presName="background4" presStyleLbl="node4" presStyleIdx="11" presStyleCnt="23"/>
      <dgm:spPr>
        <a:solidFill>
          <a:srgbClr val="708151">
            <a:alpha val="30000"/>
          </a:srgbClr>
        </a:solidFill>
      </dgm:spPr>
    </dgm:pt>
    <dgm:pt modelId="{A8157BFD-1EE7-442B-946B-FED681C2A648}" type="pres">
      <dgm:prSet presAssocID="{221BCDDA-EC84-4C2E-8C62-FFA729730C85}" presName="text4" presStyleLbl="fgAcc4" presStyleIdx="11" presStyleCnt="23">
        <dgm:presLayoutVars>
          <dgm:chPref val="3"/>
        </dgm:presLayoutVars>
      </dgm:prSet>
      <dgm:spPr/>
    </dgm:pt>
    <dgm:pt modelId="{C08CF254-68EC-4E77-AAEA-B5B1350C361D}" type="pres">
      <dgm:prSet presAssocID="{221BCDDA-EC84-4C2E-8C62-FFA729730C85}" presName="hierChild5" presStyleCnt="0"/>
      <dgm:spPr/>
    </dgm:pt>
    <dgm:pt modelId="{206398D8-985E-472D-8C6D-3993FE7D3F5C}" type="pres">
      <dgm:prSet presAssocID="{F7334AAB-B640-4710-B635-AC6978864BC8}" presName="Name23" presStyleLbl="parChTrans1D4" presStyleIdx="12" presStyleCnt="23"/>
      <dgm:spPr/>
    </dgm:pt>
    <dgm:pt modelId="{89D105C2-489A-4225-A70F-55A91F332890}" type="pres">
      <dgm:prSet presAssocID="{6ABF576F-6A21-4F75-8452-995972EF71C5}" presName="hierRoot4" presStyleCnt="0"/>
      <dgm:spPr/>
    </dgm:pt>
    <dgm:pt modelId="{15125ED6-1785-4B93-B60E-FB7737F10839}" type="pres">
      <dgm:prSet presAssocID="{6ABF576F-6A21-4F75-8452-995972EF71C5}" presName="composite4" presStyleCnt="0"/>
      <dgm:spPr/>
    </dgm:pt>
    <dgm:pt modelId="{E957DD62-E582-480D-ADEF-06394A0A2CDC}" type="pres">
      <dgm:prSet presAssocID="{6ABF576F-6A21-4F75-8452-995972EF71C5}" presName="background4" presStyleLbl="node4" presStyleIdx="12" presStyleCnt="23"/>
      <dgm:spPr>
        <a:solidFill>
          <a:srgbClr val="708151">
            <a:alpha val="30000"/>
          </a:srgbClr>
        </a:solidFill>
      </dgm:spPr>
    </dgm:pt>
    <dgm:pt modelId="{B3718ED4-F2D4-48A6-8F5F-419BEC7103D2}" type="pres">
      <dgm:prSet presAssocID="{6ABF576F-6A21-4F75-8452-995972EF71C5}" presName="text4" presStyleLbl="fgAcc4" presStyleIdx="12" presStyleCnt="23">
        <dgm:presLayoutVars>
          <dgm:chPref val="3"/>
        </dgm:presLayoutVars>
      </dgm:prSet>
      <dgm:spPr/>
    </dgm:pt>
    <dgm:pt modelId="{74AF4CBD-3310-416D-BCF4-76CCE3279221}" type="pres">
      <dgm:prSet presAssocID="{6ABF576F-6A21-4F75-8452-995972EF71C5}" presName="hierChild5" presStyleCnt="0"/>
      <dgm:spPr/>
    </dgm:pt>
    <dgm:pt modelId="{C6E60321-D9DE-4955-B902-F4BA8A3E1624}" type="pres">
      <dgm:prSet presAssocID="{A5EB2B39-121D-4900-AC1B-B3BF9A4DAC75}" presName="Name23" presStyleLbl="parChTrans1D4" presStyleIdx="13" presStyleCnt="23"/>
      <dgm:spPr/>
    </dgm:pt>
    <dgm:pt modelId="{E7C39626-18D9-4107-AE94-B1507868DC9C}" type="pres">
      <dgm:prSet presAssocID="{9D633439-2628-479F-AB86-5D3BCA3E23DC}" presName="hierRoot4" presStyleCnt="0"/>
      <dgm:spPr/>
    </dgm:pt>
    <dgm:pt modelId="{804F60D0-91FC-4C56-A1A8-278F792B1ABC}" type="pres">
      <dgm:prSet presAssocID="{9D633439-2628-479F-AB86-5D3BCA3E23DC}" presName="composite4" presStyleCnt="0"/>
      <dgm:spPr/>
    </dgm:pt>
    <dgm:pt modelId="{E95C6B1A-75A6-4CFF-88D3-E3F669A68D2A}" type="pres">
      <dgm:prSet presAssocID="{9D633439-2628-479F-AB86-5D3BCA3E23DC}" presName="background4" presStyleLbl="node4" presStyleIdx="13" presStyleCnt="23"/>
      <dgm:spPr>
        <a:solidFill>
          <a:srgbClr val="708151">
            <a:alpha val="30000"/>
          </a:srgbClr>
        </a:solidFill>
      </dgm:spPr>
    </dgm:pt>
    <dgm:pt modelId="{83BE3956-2E40-4911-B006-FAB7D11857DF}" type="pres">
      <dgm:prSet presAssocID="{9D633439-2628-479F-AB86-5D3BCA3E23DC}" presName="text4" presStyleLbl="fgAcc4" presStyleIdx="13" presStyleCnt="23">
        <dgm:presLayoutVars>
          <dgm:chPref val="3"/>
        </dgm:presLayoutVars>
      </dgm:prSet>
      <dgm:spPr/>
    </dgm:pt>
    <dgm:pt modelId="{BB5AF128-51D1-4D05-BC2F-906751B055A8}" type="pres">
      <dgm:prSet presAssocID="{9D633439-2628-479F-AB86-5D3BCA3E23DC}" presName="hierChild5" presStyleCnt="0"/>
      <dgm:spPr/>
    </dgm:pt>
    <dgm:pt modelId="{F0849BC3-E3BD-4A58-B455-6C84EB71E2C2}" type="pres">
      <dgm:prSet presAssocID="{306CAA9C-3883-4AC2-B440-6B5F801874F5}" presName="Name23" presStyleLbl="parChTrans1D4" presStyleIdx="14" presStyleCnt="23"/>
      <dgm:spPr/>
    </dgm:pt>
    <dgm:pt modelId="{D5960561-8305-4752-995A-5B8D96621AA6}" type="pres">
      <dgm:prSet presAssocID="{6768A822-284C-43B8-8109-FC2EE13F9229}" presName="hierRoot4" presStyleCnt="0"/>
      <dgm:spPr/>
    </dgm:pt>
    <dgm:pt modelId="{29ED61AC-F177-440F-92DB-FE153E5BACB8}" type="pres">
      <dgm:prSet presAssocID="{6768A822-284C-43B8-8109-FC2EE13F9229}" presName="composite4" presStyleCnt="0"/>
      <dgm:spPr/>
    </dgm:pt>
    <dgm:pt modelId="{85CF19E4-14AA-4AB5-BBCF-04E5EFF34139}" type="pres">
      <dgm:prSet presAssocID="{6768A822-284C-43B8-8109-FC2EE13F9229}" presName="background4" presStyleLbl="node4" presStyleIdx="14" presStyleCnt="23"/>
      <dgm:spPr>
        <a:solidFill>
          <a:srgbClr val="708151">
            <a:alpha val="30000"/>
          </a:srgbClr>
        </a:solidFill>
      </dgm:spPr>
    </dgm:pt>
    <dgm:pt modelId="{9FD77D51-0327-4B5D-B3F7-814B5B4458B5}" type="pres">
      <dgm:prSet presAssocID="{6768A822-284C-43B8-8109-FC2EE13F9229}" presName="text4" presStyleLbl="fgAcc4" presStyleIdx="14" presStyleCnt="23">
        <dgm:presLayoutVars>
          <dgm:chPref val="3"/>
        </dgm:presLayoutVars>
      </dgm:prSet>
      <dgm:spPr/>
    </dgm:pt>
    <dgm:pt modelId="{634BEC70-39FE-45E1-985C-F6FCFC1B5F19}" type="pres">
      <dgm:prSet presAssocID="{6768A822-284C-43B8-8109-FC2EE13F9229}" presName="hierChild5" presStyleCnt="0"/>
      <dgm:spPr/>
    </dgm:pt>
    <dgm:pt modelId="{01CF5EE4-13ED-4AC6-AC52-62A6D72C9F3E}" type="pres">
      <dgm:prSet presAssocID="{36BC37CD-195C-4C7F-B72A-BD996C35F728}" presName="Name17" presStyleLbl="parChTrans1D3" presStyleIdx="6" presStyleCnt="10"/>
      <dgm:spPr/>
    </dgm:pt>
    <dgm:pt modelId="{F0CB2A8E-3FEE-4A70-B8C8-BDEB5D90CC33}" type="pres">
      <dgm:prSet presAssocID="{4188A714-16F7-44D0-A5C0-099C6746A660}" presName="hierRoot3" presStyleCnt="0"/>
      <dgm:spPr/>
    </dgm:pt>
    <dgm:pt modelId="{6300D5D3-2302-4A6E-8291-44EBDA3BBEEC}" type="pres">
      <dgm:prSet presAssocID="{4188A714-16F7-44D0-A5C0-099C6746A660}" presName="composite3" presStyleCnt="0"/>
      <dgm:spPr/>
    </dgm:pt>
    <dgm:pt modelId="{C68BB4B4-3D78-4CA8-AABC-9B4C4CD067D4}" type="pres">
      <dgm:prSet presAssocID="{4188A714-16F7-44D0-A5C0-099C6746A660}" presName="background3" presStyleLbl="node3" presStyleIdx="6" presStyleCnt="10"/>
      <dgm:spPr>
        <a:solidFill>
          <a:srgbClr val="708151">
            <a:alpha val="50000"/>
          </a:srgbClr>
        </a:solidFill>
      </dgm:spPr>
    </dgm:pt>
    <dgm:pt modelId="{6A5258D6-453E-41EB-A622-66D7D002B3FC}" type="pres">
      <dgm:prSet presAssocID="{4188A714-16F7-44D0-A5C0-099C6746A660}" presName="text3" presStyleLbl="fgAcc3" presStyleIdx="6" presStyleCnt="10">
        <dgm:presLayoutVars>
          <dgm:chPref val="3"/>
        </dgm:presLayoutVars>
      </dgm:prSet>
      <dgm:spPr/>
    </dgm:pt>
    <dgm:pt modelId="{F6D07F24-4FB3-4874-9450-440B527FA005}" type="pres">
      <dgm:prSet presAssocID="{4188A714-16F7-44D0-A5C0-099C6746A660}" presName="hierChild4" presStyleCnt="0"/>
      <dgm:spPr/>
    </dgm:pt>
    <dgm:pt modelId="{3D29A71C-6544-4DF4-AA89-4D936AC271D2}" type="pres">
      <dgm:prSet presAssocID="{5A63B31D-E024-49C6-A3AB-C6984D460954}" presName="Name23" presStyleLbl="parChTrans1D4" presStyleIdx="15" presStyleCnt="23"/>
      <dgm:spPr/>
    </dgm:pt>
    <dgm:pt modelId="{A7DE9A1F-EFE9-41DD-8742-8B69C7ECA537}" type="pres">
      <dgm:prSet presAssocID="{D7E6BC0C-54FF-4933-A826-AD95FA5CE8EF}" presName="hierRoot4" presStyleCnt="0"/>
      <dgm:spPr/>
    </dgm:pt>
    <dgm:pt modelId="{969CC25D-47AB-40B3-9F90-90C2CE738D97}" type="pres">
      <dgm:prSet presAssocID="{D7E6BC0C-54FF-4933-A826-AD95FA5CE8EF}" presName="composite4" presStyleCnt="0"/>
      <dgm:spPr/>
    </dgm:pt>
    <dgm:pt modelId="{25F70189-2272-4758-B511-D7340A8F5F3C}" type="pres">
      <dgm:prSet presAssocID="{D7E6BC0C-54FF-4933-A826-AD95FA5CE8EF}" presName="background4" presStyleLbl="node4" presStyleIdx="15" presStyleCnt="23"/>
      <dgm:spPr>
        <a:solidFill>
          <a:srgbClr val="708151">
            <a:alpha val="30000"/>
          </a:srgbClr>
        </a:solidFill>
      </dgm:spPr>
    </dgm:pt>
    <dgm:pt modelId="{8EF18002-544F-426A-A058-AF9B66220730}" type="pres">
      <dgm:prSet presAssocID="{D7E6BC0C-54FF-4933-A826-AD95FA5CE8EF}" presName="text4" presStyleLbl="fgAcc4" presStyleIdx="15" presStyleCnt="23">
        <dgm:presLayoutVars>
          <dgm:chPref val="3"/>
        </dgm:presLayoutVars>
      </dgm:prSet>
      <dgm:spPr/>
    </dgm:pt>
    <dgm:pt modelId="{236AEC9E-7643-40B6-89E2-8612DC55DA08}" type="pres">
      <dgm:prSet presAssocID="{D7E6BC0C-54FF-4933-A826-AD95FA5CE8EF}" presName="hierChild5" presStyleCnt="0"/>
      <dgm:spPr/>
    </dgm:pt>
    <dgm:pt modelId="{31A20ECF-2633-41AF-95AE-4C5B9B6CD00F}" type="pres">
      <dgm:prSet presAssocID="{3B3B84BC-BCC8-44DC-9B15-8624CC8AAA7D}" presName="Name23" presStyleLbl="parChTrans1D4" presStyleIdx="16" presStyleCnt="23"/>
      <dgm:spPr/>
    </dgm:pt>
    <dgm:pt modelId="{C342136E-E518-48A8-97FA-AA8BA4AEC301}" type="pres">
      <dgm:prSet presAssocID="{8FC55240-9CAA-4AD9-AAAB-B3DDA9015627}" presName="hierRoot4" presStyleCnt="0"/>
      <dgm:spPr/>
    </dgm:pt>
    <dgm:pt modelId="{9F829BF1-859D-401D-BE2C-ADC98290E9AD}" type="pres">
      <dgm:prSet presAssocID="{8FC55240-9CAA-4AD9-AAAB-B3DDA9015627}" presName="composite4" presStyleCnt="0"/>
      <dgm:spPr/>
    </dgm:pt>
    <dgm:pt modelId="{6D129D43-574B-456D-B8CB-9BA9E79B269F}" type="pres">
      <dgm:prSet presAssocID="{8FC55240-9CAA-4AD9-AAAB-B3DDA9015627}" presName="background4" presStyleLbl="node4" presStyleIdx="16" presStyleCnt="23"/>
      <dgm:spPr>
        <a:solidFill>
          <a:srgbClr val="708151">
            <a:alpha val="30000"/>
          </a:srgbClr>
        </a:solidFill>
      </dgm:spPr>
    </dgm:pt>
    <dgm:pt modelId="{FB143487-39CE-4EDC-BFD9-DA3835EFAA9B}" type="pres">
      <dgm:prSet presAssocID="{8FC55240-9CAA-4AD9-AAAB-B3DDA9015627}" presName="text4" presStyleLbl="fgAcc4" presStyleIdx="16" presStyleCnt="23">
        <dgm:presLayoutVars>
          <dgm:chPref val="3"/>
        </dgm:presLayoutVars>
      </dgm:prSet>
      <dgm:spPr/>
    </dgm:pt>
    <dgm:pt modelId="{7BCC3612-A1C7-4A64-A5E9-F4010FADFF20}" type="pres">
      <dgm:prSet presAssocID="{8FC55240-9CAA-4AD9-AAAB-B3DDA9015627}" presName="hierChild5" presStyleCnt="0"/>
      <dgm:spPr/>
    </dgm:pt>
    <dgm:pt modelId="{C79BDFB9-6257-4916-9157-9FCCFD4C75DA}" type="pres">
      <dgm:prSet presAssocID="{6FF0F6C8-732F-4E1A-9A49-78B04BEAE4C0}" presName="Name17" presStyleLbl="parChTrans1D3" presStyleIdx="7" presStyleCnt="10"/>
      <dgm:spPr/>
    </dgm:pt>
    <dgm:pt modelId="{8EF6A05C-71A4-491E-B806-BB6865EBA675}" type="pres">
      <dgm:prSet presAssocID="{3E613A7B-501F-41E6-9AAC-7D42E152C3C2}" presName="hierRoot3" presStyleCnt="0"/>
      <dgm:spPr/>
    </dgm:pt>
    <dgm:pt modelId="{4E5A81B8-22B7-44E5-9610-64F29EDAA3AF}" type="pres">
      <dgm:prSet presAssocID="{3E613A7B-501F-41E6-9AAC-7D42E152C3C2}" presName="composite3" presStyleCnt="0"/>
      <dgm:spPr/>
    </dgm:pt>
    <dgm:pt modelId="{C235BC69-2A58-4DC4-939F-09B2C17BEFC0}" type="pres">
      <dgm:prSet presAssocID="{3E613A7B-501F-41E6-9AAC-7D42E152C3C2}" presName="background3" presStyleLbl="node3" presStyleIdx="7" presStyleCnt="10"/>
      <dgm:spPr>
        <a:solidFill>
          <a:srgbClr val="708151">
            <a:alpha val="50000"/>
          </a:srgbClr>
        </a:solidFill>
      </dgm:spPr>
    </dgm:pt>
    <dgm:pt modelId="{FCB04926-0706-42CC-9AA2-EF2F2184A7D7}" type="pres">
      <dgm:prSet presAssocID="{3E613A7B-501F-41E6-9AAC-7D42E152C3C2}" presName="text3" presStyleLbl="fgAcc3" presStyleIdx="7" presStyleCnt="10">
        <dgm:presLayoutVars>
          <dgm:chPref val="3"/>
        </dgm:presLayoutVars>
      </dgm:prSet>
      <dgm:spPr/>
    </dgm:pt>
    <dgm:pt modelId="{F0BF39FD-8C5E-4D3F-BD8B-058EAD096712}" type="pres">
      <dgm:prSet presAssocID="{3E613A7B-501F-41E6-9AAC-7D42E152C3C2}" presName="hierChild4" presStyleCnt="0"/>
      <dgm:spPr/>
    </dgm:pt>
    <dgm:pt modelId="{12F248C3-8661-4FCB-98D6-1BD01E5D8610}" type="pres">
      <dgm:prSet presAssocID="{A58F0122-B870-4D74-AF7E-D18CD2FB4293}" presName="Name23" presStyleLbl="parChTrans1D4" presStyleIdx="17" presStyleCnt="23"/>
      <dgm:spPr/>
    </dgm:pt>
    <dgm:pt modelId="{260C0F91-2530-4EFE-B267-E9390F427BFA}" type="pres">
      <dgm:prSet presAssocID="{05D14967-83CC-44AA-B99B-2C76CE864CA4}" presName="hierRoot4" presStyleCnt="0"/>
      <dgm:spPr/>
    </dgm:pt>
    <dgm:pt modelId="{116AC5F3-F7ED-417D-AA01-A85716A3F1F1}" type="pres">
      <dgm:prSet presAssocID="{05D14967-83CC-44AA-B99B-2C76CE864CA4}" presName="composite4" presStyleCnt="0"/>
      <dgm:spPr/>
    </dgm:pt>
    <dgm:pt modelId="{350F068F-E642-4DE6-8FBF-C42FDE633C62}" type="pres">
      <dgm:prSet presAssocID="{05D14967-83CC-44AA-B99B-2C76CE864CA4}" presName="background4" presStyleLbl="node4" presStyleIdx="17" presStyleCnt="23"/>
      <dgm:spPr>
        <a:solidFill>
          <a:srgbClr val="708151">
            <a:alpha val="30000"/>
          </a:srgbClr>
        </a:solidFill>
      </dgm:spPr>
    </dgm:pt>
    <dgm:pt modelId="{1FCF9F84-4DB0-4C75-820C-61BC37312A81}" type="pres">
      <dgm:prSet presAssocID="{05D14967-83CC-44AA-B99B-2C76CE864CA4}" presName="text4" presStyleLbl="fgAcc4" presStyleIdx="17" presStyleCnt="23">
        <dgm:presLayoutVars>
          <dgm:chPref val="3"/>
        </dgm:presLayoutVars>
      </dgm:prSet>
      <dgm:spPr/>
    </dgm:pt>
    <dgm:pt modelId="{82AAAC22-2DF3-4284-AF86-2E33D5E99FD9}" type="pres">
      <dgm:prSet presAssocID="{05D14967-83CC-44AA-B99B-2C76CE864CA4}" presName="hierChild5" presStyleCnt="0"/>
      <dgm:spPr/>
    </dgm:pt>
    <dgm:pt modelId="{9CFDEAA4-A92D-4074-961B-ABF6F8A63A4B}" type="pres">
      <dgm:prSet presAssocID="{D88C4EDB-B816-4DAA-AD45-A421A495666B}" presName="Name23" presStyleLbl="parChTrans1D4" presStyleIdx="18" presStyleCnt="23"/>
      <dgm:spPr/>
    </dgm:pt>
    <dgm:pt modelId="{EDF89B4B-DDA7-4F19-AFA5-32C2B342D115}" type="pres">
      <dgm:prSet presAssocID="{337C6ED2-80EF-4706-A7BA-FF11DCF9177C}" presName="hierRoot4" presStyleCnt="0"/>
      <dgm:spPr/>
    </dgm:pt>
    <dgm:pt modelId="{797A532A-E678-48FD-A417-7AE66809FDB1}" type="pres">
      <dgm:prSet presAssocID="{337C6ED2-80EF-4706-A7BA-FF11DCF9177C}" presName="composite4" presStyleCnt="0"/>
      <dgm:spPr/>
    </dgm:pt>
    <dgm:pt modelId="{965701D7-F7E7-4747-8591-B2164326D3ED}" type="pres">
      <dgm:prSet presAssocID="{337C6ED2-80EF-4706-A7BA-FF11DCF9177C}" presName="background4" presStyleLbl="node4" presStyleIdx="18" presStyleCnt="23"/>
      <dgm:spPr>
        <a:solidFill>
          <a:srgbClr val="708151">
            <a:alpha val="30000"/>
          </a:srgbClr>
        </a:solidFill>
      </dgm:spPr>
    </dgm:pt>
    <dgm:pt modelId="{85DD3CAF-739D-49F5-AA11-BEC8CA2F4EB0}" type="pres">
      <dgm:prSet presAssocID="{337C6ED2-80EF-4706-A7BA-FF11DCF9177C}" presName="text4" presStyleLbl="fgAcc4" presStyleIdx="18" presStyleCnt="23">
        <dgm:presLayoutVars>
          <dgm:chPref val="3"/>
        </dgm:presLayoutVars>
      </dgm:prSet>
      <dgm:spPr/>
    </dgm:pt>
    <dgm:pt modelId="{68C519C1-3ABB-4C1F-B113-30F9057B3AC5}" type="pres">
      <dgm:prSet presAssocID="{337C6ED2-80EF-4706-A7BA-FF11DCF9177C}" presName="hierChild5" presStyleCnt="0"/>
      <dgm:spPr/>
    </dgm:pt>
    <dgm:pt modelId="{25867489-5BF9-4829-80A4-39DF3DF4E793}" type="pres">
      <dgm:prSet presAssocID="{8C263E8F-6902-49DA-A1FD-6D5BBB5A58DF}" presName="Name17" presStyleLbl="parChTrans1D3" presStyleIdx="8" presStyleCnt="10"/>
      <dgm:spPr/>
    </dgm:pt>
    <dgm:pt modelId="{AD514315-4DB7-49D4-AE06-D02101DD4F08}" type="pres">
      <dgm:prSet presAssocID="{826164AD-95B8-437C-BF99-9A43FF306EF3}" presName="hierRoot3" presStyleCnt="0"/>
      <dgm:spPr/>
    </dgm:pt>
    <dgm:pt modelId="{7B905358-5248-49D2-818F-0732A4C75CAA}" type="pres">
      <dgm:prSet presAssocID="{826164AD-95B8-437C-BF99-9A43FF306EF3}" presName="composite3" presStyleCnt="0"/>
      <dgm:spPr/>
    </dgm:pt>
    <dgm:pt modelId="{B881889C-79CF-4428-B3E6-FB831875A260}" type="pres">
      <dgm:prSet presAssocID="{826164AD-95B8-437C-BF99-9A43FF306EF3}" presName="background3" presStyleLbl="node3" presStyleIdx="8" presStyleCnt="10"/>
      <dgm:spPr>
        <a:solidFill>
          <a:srgbClr val="708151">
            <a:alpha val="50000"/>
          </a:srgbClr>
        </a:solidFill>
      </dgm:spPr>
    </dgm:pt>
    <dgm:pt modelId="{4F91A643-98AC-4B23-8B87-31AC618AB05E}" type="pres">
      <dgm:prSet presAssocID="{826164AD-95B8-437C-BF99-9A43FF306EF3}" presName="text3" presStyleLbl="fgAcc3" presStyleIdx="8" presStyleCnt="10">
        <dgm:presLayoutVars>
          <dgm:chPref val="3"/>
        </dgm:presLayoutVars>
      </dgm:prSet>
      <dgm:spPr/>
    </dgm:pt>
    <dgm:pt modelId="{BA6BC270-EB56-4C36-A0CC-1D527B3E6E14}" type="pres">
      <dgm:prSet presAssocID="{826164AD-95B8-437C-BF99-9A43FF306EF3}" presName="hierChild4" presStyleCnt="0"/>
      <dgm:spPr/>
    </dgm:pt>
    <dgm:pt modelId="{C66057CF-33F6-4D9E-AF5C-EBB57F6947AE}" type="pres">
      <dgm:prSet presAssocID="{EBFC9480-3079-4145-BD14-3E9037AE2BD2}" presName="Name23" presStyleLbl="parChTrans1D4" presStyleIdx="19" presStyleCnt="23"/>
      <dgm:spPr/>
    </dgm:pt>
    <dgm:pt modelId="{E27523E0-1406-4014-9D51-C3684A396245}" type="pres">
      <dgm:prSet presAssocID="{336DBCC9-4DC0-494F-9C9A-EAAA4374B78B}" presName="hierRoot4" presStyleCnt="0"/>
      <dgm:spPr/>
    </dgm:pt>
    <dgm:pt modelId="{B4686F32-C10D-40E7-9B28-27463D5565FA}" type="pres">
      <dgm:prSet presAssocID="{336DBCC9-4DC0-494F-9C9A-EAAA4374B78B}" presName="composite4" presStyleCnt="0"/>
      <dgm:spPr/>
    </dgm:pt>
    <dgm:pt modelId="{92D722B6-94B2-4AA7-9663-FE857718E375}" type="pres">
      <dgm:prSet presAssocID="{336DBCC9-4DC0-494F-9C9A-EAAA4374B78B}" presName="background4" presStyleLbl="node4" presStyleIdx="19" presStyleCnt="23"/>
      <dgm:spPr>
        <a:solidFill>
          <a:srgbClr val="708151">
            <a:alpha val="30000"/>
          </a:srgbClr>
        </a:solidFill>
      </dgm:spPr>
    </dgm:pt>
    <dgm:pt modelId="{4CF59EBA-8D37-444E-8DC4-1ADE4F825E93}" type="pres">
      <dgm:prSet presAssocID="{336DBCC9-4DC0-494F-9C9A-EAAA4374B78B}" presName="text4" presStyleLbl="fgAcc4" presStyleIdx="19" presStyleCnt="23">
        <dgm:presLayoutVars>
          <dgm:chPref val="3"/>
        </dgm:presLayoutVars>
      </dgm:prSet>
      <dgm:spPr/>
    </dgm:pt>
    <dgm:pt modelId="{2EBC2844-2422-4EC0-9A4C-26C606D0227F}" type="pres">
      <dgm:prSet presAssocID="{336DBCC9-4DC0-494F-9C9A-EAAA4374B78B}" presName="hierChild5" presStyleCnt="0"/>
      <dgm:spPr/>
    </dgm:pt>
    <dgm:pt modelId="{F34391E5-DF67-46BF-AEEB-34F437AF0877}" type="pres">
      <dgm:prSet presAssocID="{B4D3488B-6A43-4AE4-AFD2-C9EDAC94172D}" presName="Name23" presStyleLbl="parChTrans1D4" presStyleIdx="20" presStyleCnt="23"/>
      <dgm:spPr/>
    </dgm:pt>
    <dgm:pt modelId="{24FAD06D-A5F6-40FC-9BE7-D9FA086074C6}" type="pres">
      <dgm:prSet presAssocID="{73F92283-9B9B-4F5F-9082-27FA843F4D94}" presName="hierRoot4" presStyleCnt="0"/>
      <dgm:spPr/>
    </dgm:pt>
    <dgm:pt modelId="{F35AD105-14A7-4577-B7C0-AA3038F8B9C0}" type="pres">
      <dgm:prSet presAssocID="{73F92283-9B9B-4F5F-9082-27FA843F4D94}" presName="composite4" presStyleCnt="0"/>
      <dgm:spPr/>
    </dgm:pt>
    <dgm:pt modelId="{FCF1B29E-E1F0-440D-A31F-10FBE8674497}" type="pres">
      <dgm:prSet presAssocID="{73F92283-9B9B-4F5F-9082-27FA843F4D94}" presName="background4" presStyleLbl="node4" presStyleIdx="20" presStyleCnt="23"/>
      <dgm:spPr>
        <a:solidFill>
          <a:srgbClr val="708151">
            <a:alpha val="30000"/>
          </a:srgbClr>
        </a:solidFill>
      </dgm:spPr>
    </dgm:pt>
    <dgm:pt modelId="{92CF7303-777F-45A7-B197-CBF29E357EB9}" type="pres">
      <dgm:prSet presAssocID="{73F92283-9B9B-4F5F-9082-27FA843F4D94}" presName="text4" presStyleLbl="fgAcc4" presStyleIdx="20" presStyleCnt="23">
        <dgm:presLayoutVars>
          <dgm:chPref val="3"/>
        </dgm:presLayoutVars>
      </dgm:prSet>
      <dgm:spPr/>
    </dgm:pt>
    <dgm:pt modelId="{B33E7869-05BE-446C-A0B3-8EDCBD2A5FC2}" type="pres">
      <dgm:prSet presAssocID="{73F92283-9B9B-4F5F-9082-27FA843F4D94}" presName="hierChild5" presStyleCnt="0"/>
      <dgm:spPr/>
    </dgm:pt>
    <dgm:pt modelId="{833C42B4-49BF-4332-9D6F-7C2A50FE6E60}" type="pres">
      <dgm:prSet presAssocID="{6F34A73A-EE2C-4781-8CBE-59E75DCFCC00}" presName="Name17" presStyleLbl="parChTrans1D3" presStyleIdx="9" presStyleCnt="10"/>
      <dgm:spPr/>
    </dgm:pt>
    <dgm:pt modelId="{83495620-0065-4C59-A4C8-B27DF23D7BD7}" type="pres">
      <dgm:prSet presAssocID="{3E536BA0-3428-4C48-B4B4-91F123558371}" presName="hierRoot3" presStyleCnt="0"/>
      <dgm:spPr/>
    </dgm:pt>
    <dgm:pt modelId="{EC6E6035-5E14-43DF-8721-B080CE19D10A}" type="pres">
      <dgm:prSet presAssocID="{3E536BA0-3428-4C48-B4B4-91F123558371}" presName="composite3" presStyleCnt="0"/>
      <dgm:spPr/>
    </dgm:pt>
    <dgm:pt modelId="{CB47AAD5-4C52-4193-92C6-630F6191D55F}" type="pres">
      <dgm:prSet presAssocID="{3E536BA0-3428-4C48-B4B4-91F123558371}" presName="background3" presStyleLbl="node3" presStyleIdx="9" presStyleCnt="10"/>
      <dgm:spPr>
        <a:solidFill>
          <a:srgbClr val="708151">
            <a:alpha val="50000"/>
          </a:srgbClr>
        </a:solidFill>
      </dgm:spPr>
    </dgm:pt>
    <dgm:pt modelId="{182F8F9E-84AA-416C-AA64-4B07D61F823D}" type="pres">
      <dgm:prSet presAssocID="{3E536BA0-3428-4C48-B4B4-91F123558371}" presName="text3" presStyleLbl="fgAcc3" presStyleIdx="9" presStyleCnt="10">
        <dgm:presLayoutVars>
          <dgm:chPref val="3"/>
        </dgm:presLayoutVars>
      </dgm:prSet>
      <dgm:spPr/>
    </dgm:pt>
    <dgm:pt modelId="{D6B31831-9DAF-4148-8E70-7755F921BB36}" type="pres">
      <dgm:prSet presAssocID="{3E536BA0-3428-4C48-B4B4-91F123558371}" presName="hierChild4" presStyleCnt="0"/>
      <dgm:spPr/>
    </dgm:pt>
    <dgm:pt modelId="{B4B9D2A9-36DA-433B-8EC9-64478327064F}" type="pres">
      <dgm:prSet presAssocID="{3AA2D805-4D84-4EA0-89BB-4ABB4141BA2F}" presName="Name23" presStyleLbl="parChTrans1D4" presStyleIdx="21" presStyleCnt="23"/>
      <dgm:spPr/>
    </dgm:pt>
    <dgm:pt modelId="{ADC6397E-AF69-41B1-ABD1-C26A33113EE8}" type="pres">
      <dgm:prSet presAssocID="{7A4E99CA-3E85-41FE-8CEA-E5497B434306}" presName="hierRoot4" presStyleCnt="0"/>
      <dgm:spPr/>
    </dgm:pt>
    <dgm:pt modelId="{1AA6D40B-A095-421F-B54C-42C2B4C6D83A}" type="pres">
      <dgm:prSet presAssocID="{7A4E99CA-3E85-41FE-8CEA-E5497B434306}" presName="composite4" presStyleCnt="0"/>
      <dgm:spPr/>
    </dgm:pt>
    <dgm:pt modelId="{3200BDC3-24A3-4BE8-8685-48097719BBC0}" type="pres">
      <dgm:prSet presAssocID="{7A4E99CA-3E85-41FE-8CEA-E5497B434306}" presName="background4" presStyleLbl="node4" presStyleIdx="21" presStyleCnt="23"/>
      <dgm:spPr>
        <a:solidFill>
          <a:srgbClr val="708151">
            <a:alpha val="30000"/>
          </a:srgbClr>
        </a:solidFill>
      </dgm:spPr>
    </dgm:pt>
    <dgm:pt modelId="{9142CD22-4900-4A0C-990D-56F2AC3CE3B4}" type="pres">
      <dgm:prSet presAssocID="{7A4E99CA-3E85-41FE-8CEA-E5497B434306}" presName="text4" presStyleLbl="fgAcc4" presStyleIdx="21" presStyleCnt="23">
        <dgm:presLayoutVars>
          <dgm:chPref val="3"/>
        </dgm:presLayoutVars>
      </dgm:prSet>
      <dgm:spPr/>
    </dgm:pt>
    <dgm:pt modelId="{69924053-1FFE-4F33-B002-70811E7F8158}" type="pres">
      <dgm:prSet presAssocID="{7A4E99CA-3E85-41FE-8CEA-E5497B434306}" presName="hierChild5" presStyleCnt="0"/>
      <dgm:spPr/>
    </dgm:pt>
    <dgm:pt modelId="{F9AEB9FB-A6A1-4F20-955A-14CE46558476}" type="pres">
      <dgm:prSet presAssocID="{1EC6FCB2-5282-4883-944B-2BBCEE9FD241}" presName="Name23" presStyleLbl="parChTrans1D4" presStyleIdx="22" presStyleCnt="23"/>
      <dgm:spPr/>
    </dgm:pt>
    <dgm:pt modelId="{997D2664-5B27-4F0C-85A4-8CB9E68B3070}" type="pres">
      <dgm:prSet presAssocID="{791952ED-CB77-428F-BE5E-E7803D0BC2D8}" presName="hierRoot4" presStyleCnt="0"/>
      <dgm:spPr/>
    </dgm:pt>
    <dgm:pt modelId="{B47605DC-F094-4121-91F5-B4744A3D7755}" type="pres">
      <dgm:prSet presAssocID="{791952ED-CB77-428F-BE5E-E7803D0BC2D8}" presName="composite4" presStyleCnt="0"/>
      <dgm:spPr/>
    </dgm:pt>
    <dgm:pt modelId="{3C8483A2-ED50-4C78-80DA-05E435BF7306}" type="pres">
      <dgm:prSet presAssocID="{791952ED-CB77-428F-BE5E-E7803D0BC2D8}" presName="background4" presStyleLbl="node4" presStyleIdx="22" presStyleCnt="23"/>
      <dgm:spPr>
        <a:solidFill>
          <a:srgbClr val="708151">
            <a:alpha val="30000"/>
          </a:srgbClr>
        </a:solidFill>
      </dgm:spPr>
    </dgm:pt>
    <dgm:pt modelId="{D921BC42-29B8-4772-8415-0E632E3D9345}" type="pres">
      <dgm:prSet presAssocID="{791952ED-CB77-428F-BE5E-E7803D0BC2D8}" presName="text4" presStyleLbl="fgAcc4" presStyleIdx="22" presStyleCnt="23">
        <dgm:presLayoutVars>
          <dgm:chPref val="3"/>
        </dgm:presLayoutVars>
      </dgm:prSet>
      <dgm:spPr/>
    </dgm:pt>
    <dgm:pt modelId="{4BF0B899-C921-4466-A621-0D5CB200B7BD}" type="pres">
      <dgm:prSet presAssocID="{791952ED-CB77-428F-BE5E-E7803D0BC2D8}" presName="hierChild5" presStyleCnt="0"/>
      <dgm:spPr/>
    </dgm:pt>
  </dgm:ptLst>
  <dgm:cxnLst>
    <dgm:cxn modelId="{93B67E02-716B-4054-A76E-AE68EA2514D0}" type="presOf" srcId="{941CF055-6885-4237-BD6E-C15F78F44C58}" destId="{CA5692D5-808C-4772-91E5-E138C3EEC3B1}" srcOrd="0" destOrd="0" presId="urn:microsoft.com/office/officeart/2005/8/layout/hierarchy1"/>
    <dgm:cxn modelId="{2097DC03-5D33-4624-8804-6A1F85B4E8D0}" type="presOf" srcId="{3098B3F3-16D9-4F42-8F23-D5FEB97E0117}" destId="{ACCEF7EA-12B5-43C6-A10D-BE7083C9439D}" srcOrd="0" destOrd="0" presId="urn:microsoft.com/office/officeart/2005/8/layout/hierarchy1"/>
    <dgm:cxn modelId="{01447A04-DCA3-450E-9EE2-A6B35A083B2B}" type="presOf" srcId="{D83EFB28-8D3E-436A-A328-B86AB9A5EB74}" destId="{DDCE45CF-6668-4486-8BDB-BF6044EC6C63}" srcOrd="0" destOrd="0" presId="urn:microsoft.com/office/officeart/2005/8/layout/hierarchy1"/>
    <dgm:cxn modelId="{259B7906-09C2-44D0-960B-F949183DFE25}" type="presOf" srcId="{8FC55240-9CAA-4AD9-AAAB-B3DDA9015627}" destId="{FB143487-39CE-4EDC-BFD9-DA3835EFAA9B}" srcOrd="0" destOrd="0" presId="urn:microsoft.com/office/officeart/2005/8/layout/hierarchy1"/>
    <dgm:cxn modelId="{25F0FC06-961A-45A6-9949-8CAC4ED54DBE}" type="presOf" srcId="{8C41D770-6187-4901-8539-2B19B106B79B}" destId="{F9427D9B-31C7-4338-B76D-CEA3EBCA43FC}" srcOrd="0" destOrd="0" presId="urn:microsoft.com/office/officeart/2005/8/layout/hierarchy1"/>
    <dgm:cxn modelId="{D15CEC07-79F4-4CA8-939E-BC3A1182B1D6}" type="presOf" srcId="{0144822A-8CA5-4C32-BFD5-6B1F52BE4122}" destId="{CBFA7476-5434-4554-817D-3F97F7A2B0FC}" srcOrd="0" destOrd="0" presId="urn:microsoft.com/office/officeart/2005/8/layout/hierarchy1"/>
    <dgm:cxn modelId="{ADAA1208-0918-4CA1-8879-D2836AE0B980}" type="presOf" srcId="{3E536BA0-3428-4C48-B4B4-91F123558371}" destId="{182F8F9E-84AA-416C-AA64-4B07D61F823D}" srcOrd="0" destOrd="0" presId="urn:microsoft.com/office/officeart/2005/8/layout/hierarchy1"/>
    <dgm:cxn modelId="{2039220D-B43E-4071-BA58-0B863CF45CE9}" srcId="{F26A0D7B-242B-4ED6-A0A1-9EFE47B816FD}" destId="{456B0371-99DA-4DA2-914A-97F6D5982956}" srcOrd="0" destOrd="0" parTransId="{9061D35B-299E-4A9A-8E7E-A9C559BAB6B4}" sibTransId="{5692A6D8-0D89-411A-98FF-0E4875E180D8}"/>
    <dgm:cxn modelId="{78AD4712-D215-4254-AFFC-4DF9063F4831}" type="presOf" srcId="{826164AD-95B8-437C-BF99-9A43FF306EF3}" destId="{4F91A643-98AC-4B23-8B87-31AC618AB05E}" srcOrd="0" destOrd="0" presId="urn:microsoft.com/office/officeart/2005/8/layout/hierarchy1"/>
    <dgm:cxn modelId="{7BDB6513-9042-4D2E-9871-7954C117A34F}" type="presOf" srcId="{3E613A7B-501F-41E6-9AAC-7D42E152C3C2}" destId="{FCB04926-0706-42CC-9AA2-EF2F2184A7D7}" srcOrd="0" destOrd="0" presId="urn:microsoft.com/office/officeart/2005/8/layout/hierarchy1"/>
    <dgm:cxn modelId="{B3A1CA15-2CC8-415B-A84F-0C4A6E131B7F}" type="presOf" srcId="{17F71D89-FAFE-4582-900C-C59F8DD5B9F0}" destId="{D4D51B09-8FB6-457E-B192-7C3A2598566E}" srcOrd="0" destOrd="0" presId="urn:microsoft.com/office/officeart/2005/8/layout/hierarchy1"/>
    <dgm:cxn modelId="{9F838717-D492-4C0E-BA29-2095F430D7B1}" type="presOf" srcId="{C6CE5AA1-8794-495E-8471-7436BD9F563E}" destId="{076C6566-DD4C-4088-B58C-DDA7354A254A}" srcOrd="0" destOrd="0" presId="urn:microsoft.com/office/officeart/2005/8/layout/hierarchy1"/>
    <dgm:cxn modelId="{26F60C1A-E5D5-49C8-8245-54D49B408DB1}" type="presOf" srcId="{5A63B31D-E024-49C6-A3AB-C6984D460954}" destId="{3D29A71C-6544-4DF4-AA89-4D936AC271D2}" srcOrd="0" destOrd="0" presId="urn:microsoft.com/office/officeart/2005/8/layout/hierarchy1"/>
    <dgm:cxn modelId="{0C30121A-58D9-4891-959F-1B7A0B0DE48B}" srcId="{302292AA-EC9A-47F6-A918-B0F8CE263057}" destId="{470A1B1C-58C8-488F-ACBF-0CF05EAB271C}" srcOrd="0" destOrd="0" parTransId="{17F71D89-FAFE-4582-900C-C59F8DD5B9F0}" sibTransId="{EE1C277C-5449-4BB3-A2E2-B8A5922DD1AA}"/>
    <dgm:cxn modelId="{701D561A-3ED8-448F-BC51-96B777C5F57A}" type="presOf" srcId="{F26A0D7B-242B-4ED6-A0A1-9EFE47B816FD}" destId="{37680523-93AF-4A96-8E57-2B29EED4BE11}" srcOrd="0" destOrd="0" presId="urn:microsoft.com/office/officeart/2005/8/layout/hierarchy1"/>
    <dgm:cxn modelId="{B7838020-BB82-42FB-A916-831C375F155F}" srcId="{4188A714-16F7-44D0-A5C0-099C6746A660}" destId="{D7E6BC0C-54FF-4933-A826-AD95FA5CE8EF}" srcOrd="0" destOrd="0" parTransId="{5A63B31D-E024-49C6-A3AB-C6984D460954}" sibTransId="{84A06ED9-5D15-4C6F-9B21-2A3253C200F4}"/>
    <dgm:cxn modelId="{407CC020-3FCA-40FA-B3F2-5D9D94B5D01F}" srcId="{959637EC-985C-486D-A12C-25E74A5D1279}" destId="{C1F97FA2-173C-4412-8E5B-5FE900ECAE05}" srcOrd="1" destOrd="0" parTransId="{D8962053-D7E1-4F3B-A0F7-4C68590569E1}" sibTransId="{A1036945-88C8-492A-A9A7-6557233DF750}"/>
    <dgm:cxn modelId="{C33DD020-DB69-4F1D-8D10-E3F43D320BB0}" type="presOf" srcId="{A58F0122-B870-4D74-AF7E-D18CD2FB4293}" destId="{12F248C3-8661-4FCB-98D6-1BD01E5D8610}" srcOrd="0" destOrd="0" presId="urn:microsoft.com/office/officeart/2005/8/layout/hierarchy1"/>
    <dgm:cxn modelId="{4200F820-2E2A-4EFE-B46F-48591E4A20D3}" srcId="{959637EC-985C-486D-A12C-25E74A5D1279}" destId="{826164AD-95B8-437C-BF99-9A43FF306EF3}" srcOrd="4" destOrd="0" parTransId="{8C263E8F-6902-49DA-A1FD-6D5BBB5A58DF}" sibTransId="{EB2FD610-FB28-4463-B808-A8694FCD5AF1}"/>
    <dgm:cxn modelId="{322AED21-A853-4732-82EB-498C89D12FFA}" type="presOf" srcId="{CF4A2F0E-3170-40F5-9186-72E4E79D1AF6}" destId="{9EC65613-DA79-4C4E-96A3-6AC2A6BCD348}" srcOrd="0" destOrd="0" presId="urn:microsoft.com/office/officeart/2005/8/layout/hierarchy1"/>
    <dgm:cxn modelId="{BF191B22-1405-40FF-A937-384CDD2BC752}" srcId="{9D633439-2628-479F-AB86-5D3BCA3E23DC}" destId="{6768A822-284C-43B8-8109-FC2EE13F9229}" srcOrd="0" destOrd="0" parTransId="{306CAA9C-3883-4AC2-B440-6B5F801874F5}" sibTransId="{9AB8335E-CCAA-42FB-8650-BC7882860628}"/>
    <dgm:cxn modelId="{A610D722-B70D-4B3E-83E5-53AD62DD7ADE}" type="presOf" srcId="{A35F45BC-445E-431E-B84F-E20020268CA9}" destId="{76F3FA52-49D0-46C2-9B74-AF48F73684FB}" srcOrd="0" destOrd="0" presId="urn:microsoft.com/office/officeart/2005/8/layout/hierarchy1"/>
    <dgm:cxn modelId="{058D4D24-C36E-4457-862B-4AEFEAC68F36}" srcId="{336DBCC9-4DC0-494F-9C9A-EAAA4374B78B}" destId="{73F92283-9B9B-4F5F-9082-27FA843F4D94}" srcOrd="0" destOrd="0" parTransId="{B4D3488B-6A43-4AE4-AFD2-C9EDAC94172D}" sibTransId="{063A59DA-DCC7-4E22-9659-584AC1E5297E}"/>
    <dgm:cxn modelId="{2F6D5224-3CED-4D9B-BA91-B84B528288B6}" type="presOf" srcId="{5E7F4707-055C-47D3-BF1F-0CC9E85CE78D}" destId="{134BD581-71F0-487C-92D7-2ECF52ACAC6C}" srcOrd="0" destOrd="0" presId="urn:microsoft.com/office/officeart/2005/8/layout/hierarchy1"/>
    <dgm:cxn modelId="{D76DB028-02C5-49A4-8CB9-7A84AA06E186}" type="presOf" srcId="{B2436B22-E21F-44F3-AD5F-6DA69F3E2499}" destId="{C98321B3-0AE9-425D-9661-7AD324085951}" srcOrd="0" destOrd="0" presId="urn:microsoft.com/office/officeart/2005/8/layout/hierarchy1"/>
    <dgm:cxn modelId="{4C2FBD2A-7CB7-40A2-A68C-1298196A801B}" srcId="{05D14967-83CC-44AA-B99B-2C76CE864CA4}" destId="{337C6ED2-80EF-4706-A7BA-FF11DCF9177C}" srcOrd="0" destOrd="0" parTransId="{D88C4EDB-B816-4DAA-AD45-A421A495666B}" sibTransId="{7A7DB1F9-7E90-40AF-AC4D-A3DCF72D6A4B}"/>
    <dgm:cxn modelId="{96260C2D-D852-4644-8EEB-95050C69313A}" type="presOf" srcId="{221BCDDA-EC84-4C2E-8C62-FFA729730C85}" destId="{A8157BFD-1EE7-442B-946B-FED681C2A648}" srcOrd="0" destOrd="0" presId="urn:microsoft.com/office/officeart/2005/8/layout/hierarchy1"/>
    <dgm:cxn modelId="{A8A5532D-DE49-4044-89C0-8E8121E067DD}" type="presOf" srcId="{05D14967-83CC-44AA-B99B-2C76CE864CA4}" destId="{1FCF9F84-4DB0-4C75-820C-61BC37312A81}" srcOrd="0" destOrd="0" presId="urn:microsoft.com/office/officeart/2005/8/layout/hierarchy1"/>
    <dgm:cxn modelId="{6688132E-8F08-4ABC-A61C-C6FF4E7D1196}" type="presOf" srcId="{2F3CCEB9-FF96-4588-8ABC-D26C8780038C}" destId="{7E58CD56-AA8E-4744-8F81-1ED3A9366F00}" srcOrd="0" destOrd="0" presId="urn:microsoft.com/office/officeart/2005/8/layout/hierarchy1"/>
    <dgm:cxn modelId="{2D0D9B30-B2ED-48D4-B313-BA2CFF44C484}" type="presOf" srcId="{2B73C9A8-9C86-43FB-A1DE-B6F8447E0FDE}" destId="{2E45870E-A5D4-4EEF-856E-272026D8EAA7}" srcOrd="0" destOrd="0" presId="urn:microsoft.com/office/officeart/2005/8/layout/hierarchy1"/>
    <dgm:cxn modelId="{BE8EA132-30D4-4E64-9053-79C215265EE4}" type="presOf" srcId="{73F92283-9B9B-4F5F-9082-27FA843F4D94}" destId="{92CF7303-777F-45A7-B197-CBF29E357EB9}" srcOrd="0" destOrd="0" presId="urn:microsoft.com/office/officeart/2005/8/layout/hierarchy1"/>
    <dgm:cxn modelId="{FC190333-319B-4D3E-89A5-3261EB187013}" type="presOf" srcId="{A5FE854B-47F4-49ED-9526-157997EA8C6D}" destId="{F463F6F0-57D6-4E7A-A608-8F6B8B591251}" srcOrd="0" destOrd="0" presId="urn:microsoft.com/office/officeart/2005/8/layout/hierarchy1"/>
    <dgm:cxn modelId="{13347535-11F9-4008-9FE5-2F6259FE56C2}" type="presOf" srcId="{004FBC86-C56B-4B05-A972-FB6B5691C720}" destId="{4BFD6382-B838-4ABC-B78F-E59E286C992D}" srcOrd="0" destOrd="0" presId="urn:microsoft.com/office/officeart/2005/8/layout/hierarchy1"/>
    <dgm:cxn modelId="{D6D33336-6E09-486E-B35C-2751B0A77D66}" type="presOf" srcId="{8B2C3187-FF74-454E-A938-3A7721FA9F88}" destId="{3E9C5FC8-A31E-4A53-B168-42363129B9CC}" srcOrd="0" destOrd="0" presId="urn:microsoft.com/office/officeart/2005/8/layout/hierarchy1"/>
    <dgm:cxn modelId="{D7307F3B-A90B-45D6-9427-740AA32C5832}" type="presOf" srcId="{9061D35B-299E-4A9A-8E7E-A9C559BAB6B4}" destId="{7BB4C10E-CBFE-4648-B838-80A19860E4D9}" srcOrd="0" destOrd="0" presId="urn:microsoft.com/office/officeart/2005/8/layout/hierarchy1"/>
    <dgm:cxn modelId="{5A0C3B3D-DBDE-41B4-9FAA-177D1BA37B68}" type="presOf" srcId="{D5DCAB53-D766-44F6-B7C3-C9DE683B565E}" destId="{300E8B7D-4D1B-47A7-9739-B438D3054E82}" srcOrd="0" destOrd="0" presId="urn:microsoft.com/office/officeart/2005/8/layout/hierarchy1"/>
    <dgm:cxn modelId="{B5C1C540-0FE2-4866-972C-CC3C2CC8AF2B}" type="presOf" srcId="{C1F97FA2-173C-4412-8E5B-5FE900ECAE05}" destId="{DD3546AF-9564-45CA-8EEA-34D8970BE8AF}" srcOrd="0" destOrd="0" presId="urn:microsoft.com/office/officeart/2005/8/layout/hierarchy1"/>
    <dgm:cxn modelId="{0B48965C-100D-487D-AA22-5D23140F50D0}" srcId="{C1F97FA2-173C-4412-8E5B-5FE900ECAE05}" destId="{8B2C3187-FF74-454E-A938-3A7721FA9F88}" srcOrd="0" destOrd="0" parTransId="{941CF055-6885-4237-BD6E-C15F78F44C58}" sibTransId="{AB0F97FB-912F-46E3-9A18-E16B79C576F2}"/>
    <dgm:cxn modelId="{99A80B5D-5263-4C22-9EE7-8EC92A280926}" type="presOf" srcId="{470A1B1C-58C8-488F-ACBF-0CF05EAB271C}" destId="{4E0510D7-2807-42A6-A32E-E982D958F6A8}" srcOrd="0" destOrd="0" presId="urn:microsoft.com/office/officeart/2005/8/layout/hierarchy1"/>
    <dgm:cxn modelId="{1CF2255F-F01A-48AF-B960-1619C2609D29}" type="presOf" srcId="{9B1FD062-7CA1-4C04-ACAE-C732A3BA3274}" destId="{6CEFC669-D0A0-4772-91FC-2C6AE902E351}" srcOrd="0" destOrd="0" presId="urn:microsoft.com/office/officeart/2005/8/layout/hierarchy1"/>
    <dgm:cxn modelId="{E2390460-8F76-422C-8B6A-FBE3B344D516}" srcId="{D7E6BC0C-54FF-4933-A826-AD95FA5CE8EF}" destId="{8FC55240-9CAA-4AD9-AAAB-B3DDA9015627}" srcOrd="0" destOrd="0" parTransId="{3B3B84BC-BCC8-44DC-9B15-8624CC8AAA7D}" sibTransId="{C6556CE6-F5F0-4DBA-B778-FF610846922D}"/>
    <dgm:cxn modelId="{508EAC60-CF8A-4E2F-B89E-7F61B426E6B6}" type="presOf" srcId="{D8962053-D7E1-4F3B-A0F7-4C68590569E1}" destId="{924D6155-0215-408D-8530-F45FCC5E88D0}" srcOrd="0" destOrd="0" presId="urn:microsoft.com/office/officeart/2005/8/layout/hierarchy1"/>
    <dgm:cxn modelId="{D667BB62-FD41-4E58-AA96-1CF36B1883EA}" type="presOf" srcId="{6FF0F6C8-732F-4E1A-9A49-78B04BEAE4C0}" destId="{C79BDFB9-6257-4916-9157-9FCCFD4C75DA}" srcOrd="0" destOrd="0" presId="urn:microsoft.com/office/officeart/2005/8/layout/hierarchy1"/>
    <dgm:cxn modelId="{7DCA9E43-A1E8-476E-A3BB-09969A973E24}" srcId="{7A4E99CA-3E85-41FE-8CEA-E5497B434306}" destId="{791952ED-CB77-428F-BE5E-E7803D0BC2D8}" srcOrd="0" destOrd="0" parTransId="{1EC6FCB2-5282-4883-944B-2BBCEE9FD241}" sibTransId="{CB63FFF7-1AE0-4CE2-B286-1248D6940A58}"/>
    <dgm:cxn modelId="{A1983E44-31F2-4F34-801C-E33F7BB0F9D2}" srcId="{6ABF576F-6A21-4F75-8452-995972EF71C5}" destId="{9D633439-2628-479F-AB86-5D3BCA3E23DC}" srcOrd="0" destOrd="0" parTransId="{A5EB2B39-121D-4900-AC1B-B3BF9A4DAC75}" sibTransId="{AD6F6F49-3754-4E32-994E-F10648B6B2A8}"/>
    <dgm:cxn modelId="{B1C4EC64-6051-43EB-A5E3-6D2230B0D3C8}" type="presOf" srcId="{337C6ED2-80EF-4706-A7BA-FF11DCF9177C}" destId="{85DD3CAF-739D-49F5-AA11-BEC8CA2F4EB0}" srcOrd="0" destOrd="0" presId="urn:microsoft.com/office/officeart/2005/8/layout/hierarchy1"/>
    <dgm:cxn modelId="{10235F67-F6B9-447E-BBD0-AD93B0E8FF90}" type="presOf" srcId="{ED70717E-D389-44D2-80E3-031B914A85FD}" destId="{894BC60D-DD15-41EF-87C3-9D812D52F3B8}" srcOrd="0" destOrd="0" presId="urn:microsoft.com/office/officeart/2005/8/layout/hierarchy1"/>
    <dgm:cxn modelId="{0558AB47-AFEE-473A-B464-179D4ABD0548}" type="presOf" srcId="{D7E6BC0C-54FF-4933-A826-AD95FA5CE8EF}" destId="{8EF18002-544F-426A-A058-AF9B66220730}" srcOrd="0" destOrd="0" presId="urn:microsoft.com/office/officeart/2005/8/layout/hierarchy1"/>
    <dgm:cxn modelId="{6363C668-EFE0-4D28-9EAC-651FB192655D}" type="presOf" srcId="{456B0371-99DA-4DA2-914A-97F6D5982956}" destId="{A1597616-559D-445B-885C-A49943D9D5B7}" srcOrd="0" destOrd="0" presId="urn:microsoft.com/office/officeart/2005/8/layout/hierarchy1"/>
    <dgm:cxn modelId="{340F7849-D271-4638-BA33-46AFED1F1952}" type="presOf" srcId="{3B3B84BC-BCC8-44DC-9B15-8624CC8AAA7D}" destId="{31A20ECF-2633-41AF-95AE-4C5B9B6CD00F}" srcOrd="0" destOrd="0" presId="urn:microsoft.com/office/officeart/2005/8/layout/hierarchy1"/>
    <dgm:cxn modelId="{A6A9576C-256A-40E2-89B5-185696033061}" type="presOf" srcId="{336DBCC9-4DC0-494F-9C9A-EAAA4374B78B}" destId="{4CF59EBA-8D37-444E-8DC4-1ADE4F825E93}" srcOrd="0" destOrd="0" presId="urn:microsoft.com/office/officeart/2005/8/layout/hierarchy1"/>
    <dgm:cxn modelId="{8E56066D-73BE-4329-B46A-558D4FCA0371}" srcId="{5E7F4707-055C-47D3-BF1F-0CC9E85CE78D}" destId="{CF4A2F0E-3170-40F5-9186-72E4E79D1AF6}" srcOrd="0" destOrd="0" parTransId="{C9C69F79-7CFD-424B-A0C8-FFA4A348E66E}" sibTransId="{813752E0-4288-47B1-8228-6CF64F9097FA}"/>
    <dgm:cxn modelId="{54539851-0722-4A84-A434-6FD314841240}" type="presOf" srcId="{8B9A98EC-2748-470F-9461-7313EF89F6FC}" destId="{15B768A2-22C7-4065-AA30-E8185E1215DD}" srcOrd="0" destOrd="0" presId="urn:microsoft.com/office/officeart/2005/8/layout/hierarchy1"/>
    <dgm:cxn modelId="{C775BD71-0F53-43E6-8A36-38DCAD532FC1}" srcId="{3E613A7B-501F-41E6-9AAC-7D42E152C3C2}" destId="{05D14967-83CC-44AA-B99B-2C76CE864CA4}" srcOrd="0" destOrd="0" parTransId="{A58F0122-B870-4D74-AF7E-D18CD2FB4293}" sibTransId="{0A570666-C06D-4A6D-8318-570521C1D38D}"/>
    <dgm:cxn modelId="{811F3375-D9F1-4A41-AADE-79655726C795}" type="presOf" srcId="{3AA2D805-4D84-4EA0-89BB-4ABB4141BA2F}" destId="{B4B9D2A9-36DA-433B-8EC9-64478327064F}" srcOrd="0" destOrd="0" presId="urn:microsoft.com/office/officeart/2005/8/layout/hierarchy1"/>
    <dgm:cxn modelId="{EE27DE78-C022-43AD-9C3C-16357DB0512A}" srcId="{14A00DBB-6CB7-44B4-B854-EB265D891510}" destId="{2B73C9A8-9C86-43FB-A1DE-B6F8447E0FDE}" srcOrd="0" destOrd="0" parTransId="{4FBE74A1-7400-4A69-9332-C372314D4C5D}" sibTransId="{0DFEEAA6-CE5F-4113-844F-745D4AA2C072}"/>
    <dgm:cxn modelId="{2A5F1B7C-8277-425F-BF0D-AD8569A26C1B}" type="presOf" srcId="{1EC6FCB2-5282-4883-944B-2BBCEE9FD241}" destId="{F9AEB9FB-A6A1-4F20-955A-14CE46558476}" srcOrd="0" destOrd="0" presId="urn:microsoft.com/office/officeart/2005/8/layout/hierarchy1"/>
    <dgm:cxn modelId="{A1E5677E-DC69-4A77-B08D-1EB0DEB45480}" type="presOf" srcId="{EBAF1ED0-E13C-4E99-848D-1FF60FC3CBCA}" destId="{5D19C9B9-9F46-4351-AD68-7DDF0630234F}" srcOrd="0" destOrd="0" presId="urn:microsoft.com/office/officeart/2005/8/layout/hierarchy1"/>
    <dgm:cxn modelId="{16934984-B797-4243-8079-54A34B8FA9BC}" type="presOf" srcId="{EBFC9480-3079-4145-BD14-3E9037AE2BD2}" destId="{C66057CF-33F6-4D9E-AF5C-EBB57F6947AE}" srcOrd="0" destOrd="0" presId="urn:microsoft.com/office/officeart/2005/8/layout/hierarchy1"/>
    <dgm:cxn modelId="{3FCA0785-7DC1-4F82-8B0B-211C4D3F3AFD}" type="presOf" srcId="{4188A714-16F7-44D0-A5C0-099C6746A660}" destId="{6A5258D6-453E-41EB-A622-66D7D002B3FC}" srcOrd="0" destOrd="0" presId="urn:microsoft.com/office/officeart/2005/8/layout/hierarchy1"/>
    <dgm:cxn modelId="{72DCDA90-CC68-46B4-9B89-948464631D01}" type="presOf" srcId="{D2BDFE84-73D2-45EC-B6B2-E8CCEA0CF25A}" destId="{4F29BC44-BFED-46FE-8259-5C461E3ADAFE}" srcOrd="0" destOrd="0" presId="urn:microsoft.com/office/officeart/2005/8/layout/hierarchy1"/>
    <dgm:cxn modelId="{C9E50893-42C3-489A-BCBA-8D28AD1C84F6}" srcId="{456B0371-99DA-4DA2-914A-97F6D5982956}" destId="{A35F45BC-445E-431E-B84F-E20020268CA9}" srcOrd="0" destOrd="0" parTransId="{2F3CCEB9-FF96-4588-8ABC-D26C8780038C}" sibTransId="{E7D88ADB-C65A-4B5A-8B60-E0A63B0A6BE6}"/>
    <dgm:cxn modelId="{2153E393-0033-4908-B85B-67D16A1F1AA5}" type="presOf" srcId="{8C72361F-7A95-4231-983C-250272DC00F3}" destId="{33BA36FB-5190-4193-94FF-E383B0C9F471}" srcOrd="0" destOrd="0" presId="urn:microsoft.com/office/officeart/2005/8/layout/hierarchy1"/>
    <dgm:cxn modelId="{B9701696-B337-43A2-A47A-0A68CD6F06B3}" type="presOf" srcId="{1090226A-529A-478D-AF6C-697EB631BB44}" destId="{F6B60E19-4203-4A70-AA52-06827B6BDB53}" srcOrd="0" destOrd="0" presId="urn:microsoft.com/office/officeart/2005/8/layout/hierarchy1"/>
    <dgm:cxn modelId="{A68EF196-A641-46D3-8F10-39B323A30554}" srcId="{9B1FD062-7CA1-4C04-ACAE-C732A3BA3274}" destId="{BAE1854E-0EDC-4678-BF25-AE304056FC4C}" srcOrd="0" destOrd="0" parTransId="{8D0BAC96-E6CC-4740-940C-570E64BB57BE}" sibTransId="{F49EB9E1-EB14-4A16-A66D-35A6A3FF0901}"/>
    <dgm:cxn modelId="{B40AF998-2659-47A2-A236-E22FEC4F4D79}" srcId="{3E536BA0-3428-4C48-B4B4-91F123558371}" destId="{7A4E99CA-3E85-41FE-8CEA-E5497B434306}" srcOrd="0" destOrd="0" parTransId="{3AA2D805-4D84-4EA0-89BB-4ABB4141BA2F}" sibTransId="{DF598C1C-3A6A-4FC9-B230-B1518E756B08}"/>
    <dgm:cxn modelId="{0B0E1399-AA74-4FA7-BA62-4E350909C3BE}" type="presOf" srcId="{B4D3488B-6A43-4AE4-AFD2-C9EDAC94172D}" destId="{F34391E5-DF67-46BF-AEEB-34F437AF0877}" srcOrd="0" destOrd="0" presId="urn:microsoft.com/office/officeart/2005/8/layout/hierarchy1"/>
    <dgm:cxn modelId="{418CDC9C-C1A3-426B-BA85-33CC08B4C2D5}" type="presOf" srcId="{DDB4E297-0BA9-49EE-B112-9217BCB6D984}" destId="{A295B3A2-A909-4890-9A90-2456F49174BB}" srcOrd="0" destOrd="0" presId="urn:microsoft.com/office/officeart/2005/8/layout/hierarchy1"/>
    <dgm:cxn modelId="{5DD06F9F-36FD-47C1-ADAF-C0E5E687844E}" srcId="{302292AA-EC9A-47F6-A918-B0F8CE263057}" destId="{1090226A-529A-478D-AF6C-697EB631BB44}" srcOrd="1" destOrd="0" parTransId="{D5DCAB53-D766-44F6-B7C3-C9DE683B565E}" sibTransId="{94CA568E-6EEC-45EA-9A88-6C6F66F9293C}"/>
    <dgm:cxn modelId="{A7E9FE9F-3168-46AA-95C0-E5B7DB5375A3}" srcId="{959637EC-985C-486D-A12C-25E74A5D1279}" destId="{4188A714-16F7-44D0-A5C0-099C6746A660}" srcOrd="2" destOrd="0" parTransId="{36BC37CD-195C-4C7F-B72A-BD996C35F728}" sibTransId="{6B7F90DE-7A24-476A-A67D-91A2DC999B5F}"/>
    <dgm:cxn modelId="{1D03F5A1-EA08-4A80-A311-F850324A7686}" srcId="{CF4A2F0E-3170-40F5-9186-72E4E79D1AF6}" destId="{F26A0D7B-242B-4ED6-A0A1-9EFE47B816FD}" srcOrd="0" destOrd="0" parTransId="{C6CE5AA1-8794-495E-8471-7436BD9F563E}" sibTransId="{3117C7F7-D330-421F-9ED3-A8624FC1A092}"/>
    <dgm:cxn modelId="{967180A6-594C-4088-9AB0-36364FDA5C4F}" type="presOf" srcId="{BAE1854E-0EDC-4678-BF25-AE304056FC4C}" destId="{7DA0F907-C669-47B9-AADD-97DD7A3E4F53}" srcOrd="0" destOrd="0" presId="urn:microsoft.com/office/officeart/2005/8/layout/hierarchy1"/>
    <dgm:cxn modelId="{77D623AA-0C07-4360-8D4C-02D5E73EAC75}" type="presOf" srcId="{7A4E99CA-3E85-41FE-8CEA-E5497B434306}" destId="{9142CD22-4900-4A0C-990D-56F2AC3CE3B4}" srcOrd="0" destOrd="0" presId="urn:microsoft.com/office/officeart/2005/8/layout/hierarchy1"/>
    <dgm:cxn modelId="{2A4FA8AA-4FE0-463D-B46C-827D9E16F1EE}" type="presOf" srcId="{6ABF576F-6A21-4F75-8452-995972EF71C5}" destId="{B3718ED4-F2D4-48A6-8F5F-419BEC7103D2}" srcOrd="0" destOrd="0" presId="urn:microsoft.com/office/officeart/2005/8/layout/hierarchy1"/>
    <dgm:cxn modelId="{287F2BAB-39F6-46AA-B363-28AD45010C80}" srcId="{C060C9FE-7205-43CA-9298-A384065433BD}" destId="{CB65EC96-B4F1-49B9-972D-4C083164023F}" srcOrd="0" destOrd="0" parTransId="{ED70717E-D389-44D2-80E3-031B914A85FD}" sibTransId="{16BBE2B5-1F3C-4BC2-9D9C-524CAE8BB732}"/>
    <dgm:cxn modelId="{12CE7EB2-6B9B-4638-BF6F-BA6EB0B74F59}" srcId="{2B73C9A8-9C86-43FB-A1DE-B6F8447E0FDE}" destId="{302292AA-EC9A-47F6-A918-B0F8CE263057}" srcOrd="1" destOrd="0" parTransId="{3098B3F3-16D9-4F42-8F23-D5FEB97E0117}" sibTransId="{1F2FB4E6-06E1-4B3B-A656-17A85C0268A8}"/>
    <dgm:cxn modelId="{D86D9DB2-A463-40BB-9716-4582B6EEDE03}" type="presOf" srcId="{36BC37CD-195C-4C7F-B72A-BD996C35F728}" destId="{01CF5EE4-13ED-4AC6-AC52-62A6D72C9F3E}" srcOrd="0" destOrd="0" presId="urn:microsoft.com/office/officeart/2005/8/layout/hierarchy1"/>
    <dgm:cxn modelId="{001C90B5-7790-411D-B7B6-E6559B0835EA}" srcId="{2B73C9A8-9C86-43FB-A1DE-B6F8447E0FDE}" destId="{9B1FD062-7CA1-4C04-ACAE-C732A3BA3274}" srcOrd="2" destOrd="0" parTransId="{004FBC86-C56B-4B05-A972-FB6B5691C720}" sibTransId="{6EBD551A-FAF7-46A2-875C-29E7CD0CB116}"/>
    <dgm:cxn modelId="{4419DFB6-9E8F-4400-9CFC-0A04F558095E}" srcId="{CB65EC96-B4F1-49B9-972D-4C083164023F}" destId="{EE13CDF3-51AE-42E4-BF36-3915522AFDE5}" srcOrd="0" destOrd="0" parTransId="{A5FE854B-47F4-49ED-9526-157997EA8C6D}" sibTransId="{49563D7F-4CBC-4D99-9633-E9154CAC9C34}"/>
    <dgm:cxn modelId="{F293E1B6-B8C1-41A7-A04C-8FD0FE4B155B}" type="presOf" srcId="{60005EAB-883C-4B31-BD96-512F05BAB120}" destId="{F78F1CDF-1ADF-4794-91B0-CAB885779860}" srcOrd="0" destOrd="0" presId="urn:microsoft.com/office/officeart/2005/8/layout/hierarchy1"/>
    <dgm:cxn modelId="{B8D82CBA-5517-46C5-8D59-ECB4FC75C20D}" type="presOf" srcId="{CB65EC96-B4F1-49B9-972D-4C083164023F}" destId="{6F71CFEB-4CE2-4E91-8E36-3F133A6B365A}" srcOrd="0" destOrd="0" presId="urn:microsoft.com/office/officeart/2005/8/layout/hierarchy1"/>
    <dgm:cxn modelId="{F9915BBA-C196-4949-816C-01F9D33AD7F0}" srcId="{1090226A-529A-478D-AF6C-697EB631BB44}" destId="{D83EFB28-8D3E-436A-A328-B86AB9A5EB74}" srcOrd="0" destOrd="0" parTransId="{EBAF1ED0-E13C-4E99-848D-1FF60FC3CBCA}" sibTransId="{10CF64A7-09BA-43D0-9A4F-2532FED762C3}"/>
    <dgm:cxn modelId="{A795D4BC-D395-4AEC-A324-5D5386E53A70}" type="presOf" srcId="{C9C69F79-7CFD-424B-A0C8-FFA4A348E66E}" destId="{0932D807-68DC-4119-9A1D-448058D13B94}" srcOrd="0" destOrd="0" presId="urn:microsoft.com/office/officeart/2005/8/layout/hierarchy1"/>
    <dgm:cxn modelId="{6FA918BD-2F52-4DED-9593-4CD98E75EB7A}" srcId="{959637EC-985C-486D-A12C-25E74A5D1279}" destId="{5E7F4707-055C-47D3-BF1F-0CC9E85CE78D}" srcOrd="0" destOrd="0" parTransId="{D2BDFE84-73D2-45EC-B6B2-E8CCEA0CF25A}" sibTransId="{E5ED332A-DE97-4B97-B4AD-B7FDA68986FF}"/>
    <dgm:cxn modelId="{7BAD93BF-45A1-4E56-95A6-A1100DC11821}" type="presOf" srcId="{5D59F7A7-0045-487F-809F-15B34AA8ED2F}" destId="{A119801D-E8BC-4FAC-B383-424CA64870A7}" srcOrd="0" destOrd="0" presId="urn:microsoft.com/office/officeart/2005/8/layout/hierarchy1"/>
    <dgm:cxn modelId="{40E552C1-FC8A-4256-AD02-1B023D354719}" type="presOf" srcId="{791952ED-CB77-428F-BE5E-E7803D0BC2D8}" destId="{D921BC42-29B8-4772-8415-0E632E3D9345}" srcOrd="0" destOrd="0" presId="urn:microsoft.com/office/officeart/2005/8/layout/hierarchy1"/>
    <dgm:cxn modelId="{9B9AB4C8-A0FF-4FCE-A59F-7DE4EBEE5168}" srcId="{EE13CDF3-51AE-42E4-BF36-3915522AFDE5}" destId="{60005EAB-883C-4B31-BD96-512F05BAB120}" srcOrd="0" destOrd="0" parTransId="{5D59F7A7-0045-487F-809F-15B34AA8ED2F}" sibTransId="{F92025C8-8892-4AB3-BEBE-68F77069F93D}"/>
    <dgm:cxn modelId="{216390CA-9B09-4832-B6D3-04E983EA0160}" srcId="{959637EC-985C-486D-A12C-25E74A5D1279}" destId="{3E613A7B-501F-41E6-9AAC-7D42E152C3C2}" srcOrd="3" destOrd="0" parTransId="{6FF0F6C8-732F-4E1A-9A49-78B04BEAE4C0}" sibTransId="{998AA7AF-995A-4DAE-8672-5E74E68E59A9}"/>
    <dgm:cxn modelId="{C3F4F4CB-B7DD-46D0-86B7-5FE08F45A308}" type="presOf" srcId="{6F34A73A-EE2C-4781-8CBE-59E75DCFCC00}" destId="{833C42B4-49BF-4332-9D6F-7C2A50FE6E60}" srcOrd="0" destOrd="0" presId="urn:microsoft.com/office/officeart/2005/8/layout/hierarchy1"/>
    <dgm:cxn modelId="{79671FCD-80EC-402C-B641-ECD5ED5A38A5}" type="presOf" srcId="{BF4B78D0-11BB-49D1-ACA4-006F6348F96A}" destId="{D2782B19-D899-40D6-AF7C-6A0E7357F187}" srcOrd="0" destOrd="0" presId="urn:microsoft.com/office/officeart/2005/8/layout/hierarchy1"/>
    <dgm:cxn modelId="{5ABFBCCE-1122-40C4-9A80-DDC9CDF18A33}" type="presOf" srcId="{D88C4EDB-B816-4DAA-AD45-A421A495666B}" destId="{9CFDEAA4-A92D-4074-961B-ABF6F8A63A4B}" srcOrd="0" destOrd="0" presId="urn:microsoft.com/office/officeart/2005/8/layout/hierarchy1"/>
    <dgm:cxn modelId="{100565D2-8D66-4B9F-BE57-F798C7B8F7E9}" srcId="{221BCDDA-EC84-4C2E-8C62-FFA729730C85}" destId="{6ABF576F-6A21-4F75-8452-995972EF71C5}" srcOrd="0" destOrd="0" parTransId="{F7334AAB-B640-4710-B635-AC6978864BC8}" sibTransId="{AAFA10DF-C678-4901-81A1-D674675AD8A7}"/>
    <dgm:cxn modelId="{0E400ED4-0246-464A-B646-F1226EA5D02D}" type="presOf" srcId="{6768A822-284C-43B8-8109-FC2EE13F9229}" destId="{9FD77D51-0327-4B5D-B3F7-814B5B4458B5}" srcOrd="0" destOrd="0" presId="urn:microsoft.com/office/officeart/2005/8/layout/hierarchy1"/>
    <dgm:cxn modelId="{4E0DACD4-DF3F-48BB-895F-A8037F148855}" srcId="{2B73C9A8-9C86-43FB-A1DE-B6F8447E0FDE}" destId="{C060C9FE-7205-43CA-9298-A384065433BD}" srcOrd="0" destOrd="0" parTransId="{E1A05B8F-565D-4A2E-87D7-EFDB20B939B0}" sibTransId="{A4E91B91-1419-4FEB-BEA8-3BEE990A737C}"/>
    <dgm:cxn modelId="{CFCC57D6-0B88-48F5-923F-79B55735C55C}" type="presOf" srcId="{75C10173-F373-4A74-9D54-8A0D4ACF7E34}" destId="{A9481633-BCAA-4666-B8B9-F91456C2E6D6}" srcOrd="0" destOrd="0" presId="urn:microsoft.com/office/officeart/2005/8/layout/hierarchy1"/>
    <dgm:cxn modelId="{2C961BD9-BA6C-4AF1-A350-590BFD0AFBDA}" type="presOf" srcId="{302292AA-EC9A-47F6-A918-B0F8CE263057}" destId="{89E34BF1-48D0-4A01-8A82-95F5DABAF66A}" srcOrd="0" destOrd="0" presId="urn:microsoft.com/office/officeart/2005/8/layout/hierarchy1"/>
    <dgm:cxn modelId="{8518DDDA-8EC3-4E21-9001-38D09D1138DF}" srcId="{470A1B1C-58C8-488F-ACBF-0CF05EAB271C}" destId="{0144822A-8CA5-4C32-BFD5-6B1F52BE4122}" srcOrd="0" destOrd="0" parTransId="{8B9A98EC-2748-470F-9461-7313EF89F6FC}" sibTransId="{F3269006-A326-4A22-A00E-CB2694BB9461}"/>
    <dgm:cxn modelId="{36F09BE4-43C7-486D-ACFE-647950F3F1D1}" srcId="{8B2C3187-FF74-454E-A938-3A7721FA9F88}" destId="{221BCDDA-EC84-4C2E-8C62-FFA729730C85}" srcOrd="0" destOrd="0" parTransId="{DDB4E297-0BA9-49EE-B112-9217BCB6D984}" sibTransId="{6ED7711A-0402-4494-8A87-054D243E5413}"/>
    <dgm:cxn modelId="{6A5BCEE4-C69E-4A90-9612-81091D377FA1}" srcId="{2B73C9A8-9C86-43FB-A1DE-B6F8447E0FDE}" destId="{959637EC-985C-486D-A12C-25E74A5D1279}" srcOrd="3" destOrd="0" parTransId="{8C41D770-6187-4901-8539-2B19B106B79B}" sibTransId="{11CC9F62-6A2D-40A3-97A3-9C0196394EF1}"/>
    <dgm:cxn modelId="{79D214E6-1424-4FA7-8A88-50DFF0F7D843}" type="presOf" srcId="{A5EB2B39-121D-4900-AC1B-B3BF9A4DAC75}" destId="{C6E60321-D9DE-4955-B902-F4BA8A3E1624}" srcOrd="0" destOrd="0" presId="urn:microsoft.com/office/officeart/2005/8/layout/hierarchy1"/>
    <dgm:cxn modelId="{CF4A5BE7-CC3E-42D6-A97D-7D78723655AD}" type="presOf" srcId="{9D633439-2628-479F-AB86-5D3BCA3E23DC}" destId="{83BE3956-2E40-4911-B006-FAB7D11857DF}" srcOrd="0" destOrd="0" presId="urn:microsoft.com/office/officeart/2005/8/layout/hierarchy1"/>
    <dgm:cxn modelId="{076480EA-624C-4AA6-ABB0-1BAB0B779979}" srcId="{826164AD-95B8-437C-BF99-9A43FF306EF3}" destId="{336DBCC9-4DC0-494F-9C9A-EAAA4374B78B}" srcOrd="0" destOrd="0" parTransId="{EBFC9480-3079-4145-BD14-3E9037AE2BD2}" sibTransId="{AA1F21B7-0577-436E-8868-DE53A956EAA4}"/>
    <dgm:cxn modelId="{D5C6FAEA-3889-4610-8FC8-AE32EA0383C8}" type="presOf" srcId="{14A00DBB-6CB7-44B4-B854-EB265D891510}" destId="{65CC3618-F686-4623-A717-99A04F454A89}" srcOrd="0" destOrd="0" presId="urn:microsoft.com/office/officeart/2005/8/layout/hierarchy1"/>
    <dgm:cxn modelId="{90A8BAEF-AF25-4928-A6AA-A64BEF7306FD}" srcId="{0144822A-8CA5-4C32-BFD5-6B1F52BE4122}" destId="{75C10173-F373-4A74-9D54-8A0D4ACF7E34}" srcOrd="0" destOrd="0" parTransId="{8C72361F-7A95-4231-983C-250272DC00F3}" sibTransId="{A4D3D5CA-5DC2-4165-AC78-3223E5F74376}"/>
    <dgm:cxn modelId="{280088F0-02AD-40FD-B513-E90C1DFC8F1D}" type="presOf" srcId="{C060C9FE-7205-43CA-9298-A384065433BD}" destId="{454E39D0-3FCF-44B6-A69A-09FF5337E6A2}" srcOrd="0" destOrd="0" presId="urn:microsoft.com/office/officeart/2005/8/layout/hierarchy1"/>
    <dgm:cxn modelId="{6C6CB9F0-117F-4BC4-AF1D-B9BB2F9D74EE}" srcId="{959637EC-985C-486D-A12C-25E74A5D1279}" destId="{3E536BA0-3428-4C48-B4B4-91F123558371}" srcOrd="5" destOrd="0" parTransId="{6F34A73A-EE2C-4781-8CBE-59E75DCFCC00}" sibTransId="{052BC571-07DB-45FD-A840-2C029315C45A}"/>
    <dgm:cxn modelId="{E2B8F9F2-205F-4FC1-84F2-E7109676611A}" type="presOf" srcId="{306CAA9C-3883-4AC2-B440-6B5F801874F5}" destId="{F0849BC3-E3BD-4A58-B455-6C84EB71E2C2}" srcOrd="0" destOrd="0" presId="urn:microsoft.com/office/officeart/2005/8/layout/hierarchy1"/>
    <dgm:cxn modelId="{49805FF6-50C0-4A08-8D81-44CB33D6BB0B}" srcId="{75C10173-F373-4A74-9D54-8A0D4ACF7E34}" destId="{BF4B78D0-11BB-49D1-ACA4-006F6348F96A}" srcOrd="0" destOrd="0" parTransId="{B2436B22-E21F-44F3-AD5F-6DA69F3E2499}" sibTransId="{35A377F1-631E-4DC4-8D33-22A8F97A89C5}"/>
    <dgm:cxn modelId="{CAD744F6-F68E-4E33-AE16-F7BFF5AD50E3}" type="presOf" srcId="{8D0BAC96-E6CC-4740-940C-570E64BB57BE}" destId="{14B41E95-4D1E-40E2-9315-7F5D209EFAEB}" srcOrd="0" destOrd="0" presId="urn:microsoft.com/office/officeart/2005/8/layout/hierarchy1"/>
    <dgm:cxn modelId="{215B93F9-0DA1-4572-91B4-2F9F6CB397AE}" type="presOf" srcId="{E1A05B8F-565D-4A2E-87D7-EFDB20B939B0}" destId="{3B64E9C1-56A2-43F4-AA7B-B9BC768EE40A}" srcOrd="0" destOrd="0" presId="urn:microsoft.com/office/officeart/2005/8/layout/hierarchy1"/>
    <dgm:cxn modelId="{2142C1FA-414A-4174-9C19-6B2A4E9EA610}" type="presOf" srcId="{8C263E8F-6902-49DA-A1FD-6D5BBB5A58DF}" destId="{25867489-5BF9-4829-80A4-39DF3DF4E793}" srcOrd="0" destOrd="0" presId="urn:microsoft.com/office/officeart/2005/8/layout/hierarchy1"/>
    <dgm:cxn modelId="{AECA87FD-8F62-4740-A96B-3BB6B5846815}" type="presOf" srcId="{959637EC-985C-486D-A12C-25E74A5D1279}" destId="{290B0E4E-8059-4A04-80EE-64CCFFB6079F}" srcOrd="0" destOrd="0" presId="urn:microsoft.com/office/officeart/2005/8/layout/hierarchy1"/>
    <dgm:cxn modelId="{C18749FE-3477-4A9F-83B7-A61B33304B79}" type="presOf" srcId="{EE13CDF3-51AE-42E4-BF36-3915522AFDE5}" destId="{5A83C154-8EC6-41FC-9253-63E45D763087}" srcOrd="0" destOrd="0" presId="urn:microsoft.com/office/officeart/2005/8/layout/hierarchy1"/>
    <dgm:cxn modelId="{7F19DBFE-D5F7-45D5-825D-14910F45BD2A}" type="presOf" srcId="{F7334AAB-B640-4710-B635-AC6978864BC8}" destId="{206398D8-985E-472D-8C6D-3993FE7D3F5C}" srcOrd="0" destOrd="0" presId="urn:microsoft.com/office/officeart/2005/8/layout/hierarchy1"/>
    <dgm:cxn modelId="{79C59206-0DD8-4EAA-B71B-C0694CD673B9}" type="presParOf" srcId="{65CC3618-F686-4623-A717-99A04F454A89}" destId="{E70ECFBB-C441-4200-AD6E-6FCBBB1AE556}" srcOrd="0" destOrd="0" presId="urn:microsoft.com/office/officeart/2005/8/layout/hierarchy1"/>
    <dgm:cxn modelId="{30D9DD07-31EE-4DFA-B7DB-22437DDEFC19}" type="presParOf" srcId="{E70ECFBB-C441-4200-AD6E-6FCBBB1AE556}" destId="{F4FB2C96-0A3C-4946-96A7-547350E26EDD}" srcOrd="0" destOrd="0" presId="urn:microsoft.com/office/officeart/2005/8/layout/hierarchy1"/>
    <dgm:cxn modelId="{B9F2EEB0-B9D8-44D0-9637-C708CEF72BFF}" type="presParOf" srcId="{F4FB2C96-0A3C-4946-96A7-547350E26EDD}" destId="{7FE0D693-DFD0-43ED-B1F0-810EFA0AB8A7}" srcOrd="0" destOrd="0" presId="urn:microsoft.com/office/officeart/2005/8/layout/hierarchy1"/>
    <dgm:cxn modelId="{70B57B0F-44BA-4189-B0EF-D75ECDD5E691}" type="presParOf" srcId="{F4FB2C96-0A3C-4946-96A7-547350E26EDD}" destId="{2E45870E-A5D4-4EEF-856E-272026D8EAA7}" srcOrd="1" destOrd="0" presId="urn:microsoft.com/office/officeart/2005/8/layout/hierarchy1"/>
    <dgm:cxn modelId="{8F11703A-5FE0-46FD-821B-7C00B146DEC9}" type="presParOf" srcId="{E70ECFBB-C441-4200-AD6E-6FCBBB1AE556}" destId="{1D4A6FE5-FE3A-4005-829C-BDEE1D238266}" srcOrd="1" destOrd="0" presId="urn:microsoft.com/office/officeart/2005/8/layout/hierarchy1"/>
    <dgm:cxn modelId="{8F9C7D7B-A3F4-4AEE-AA0D-491114F2B90F}" type="presParOf" srcId="{1D4A6FE5-FE3A-4005-829C-BDEE1D238266}" destId="{3B64E9C1-56A2-43F4-AA7B-B9BC768EE40A}" srcOrd="0" destOrd="0" presId="urn:microsoft.com/office/officeart/2005/8/layout/hierarchy1"/>
    <dgm:cxn modelId="{279AC7EB-AD5B-4837-8D7E-4E12BD937F15}" type="presParOf" srcId="{1D4A6FE5-FE3A-4005-829C-BDEE1D238266}" destId="{29C3DB51-912D-47CE-94D7-AF5ECBF9D9EF}" srcOrd="1" destOrd="0" presId="urn:microsoft.com/office/officeart/2005/8/layout/hierarchy1"/>
    <dgm:cxn modelId="{399B308B-3665-4791-BEF9-943DE303824B}" type="presParOf" srcId="{29C3DB51-912D-47CE-94D7-AF5ECBF9D9EF}" destId="{35D590F2-4045-49DD-844F-5F00A562E22E}" srcOrd="0" destOrd="0" presId="urn:microsoft.com/office/officeart/2005/8/layout/hierarchy1"/>
    <dgm:cxn modelId="{3902B359-C2E5-454C-B7F3-AB1EBFC25407}" type="presParOf" srcId="{35D590F2-4045-49DD-844F-5F00A562E22E}" destId="{1CFAB737-33C2-4B7C-ACBC-F921406CEA39}" srcOrd="0" destOrd="0" presId="urn:microsoft.com/office/officeart/2005/8/layout/hierarchy1"/>
    <dgm:cxn modelId="{5EFFD059-67C2-4DFF-9858-62B2071D44DB}" type="presParOf" srcId="{35D590F2-4045-49DD-844F-5F00A562E22E}" destId="{454E39D0-3FCF-44B6-A69A-09FF5337E6A2}" srcOrd="1" destOrd="0" presId="urn:microsoft.com/office/officeart/2005/8/layout/hierarchy1"/>
    <dgm:cxn modelId="{D4B86BDE-474C-468D-A3FE-B647FD11A469}" type="presParOf" srcId="{29C3DB51-912D-47CE-94D7-AF5ECBF9D9EF}" destId="{30471D9D-9856-4C0A-8A3B-CC6A787E14E4}" srcOrd="1" destOrd="0" presId="urn:microsoft.com/office/officeart/2005/8/layout/hierarchy1"/>
    <dgm:cxn modelId="{AAB8B01A-EB57-406E-9D17-7DDFB2A50B34}" type="presParOf" srcId="{30471D9D-9856-4C0A-8A3B-CC6A787E14E4}" destId="{894BC60D-DD15-41EF-87C3-9D812D52F3B8}" srcOrd="0" destOrd="0" presId="urn:microsoft.com/office/officeart/2005/8/layout/hierarchy1"/>
    <dgm:cxn modelId="{D2BF188B-E920-4AAE-8F7F-BE32080E0AB7}" type="presParOf" srcId="{30471D9D-9856-4C0A-8A3B-CC6A787E14E4}" destId="{0ED8F514-7224-4F4B-B5FF-09B084309317}" srcOrd="1" destOrd="0" presId="urn:microsoft.com/office/officeart/2005/8/layout/hierarchy1"/>
    <dgm:cxn modelId="{84580938-A7FA-4748-B93E-B83D4DE4DC94}" type="presParOf" srcId="{0ED8F514-7224-4F4B-B5FF-09B084309317}" destId="{BDF03108-F7FE-461D-8548-7D5760204D34}" srcOrd="0" destOrd="0" presId="urn:microsoft.com/office/officeart/2005/8/layout/hierarchy1"/>
    <dgm:cxn modelId="{B6FD1A4B-F5C4-43F3-A4D3-3CCA0982049B}" type="presParOf" srcId="{BDF03108-F7FE-461D-8548-7D5760204D34}" destId="{E35B1B1C-7954-4897-B7BC-87F201955BAF}" srcOrd="0" destOrd="0" presId="urn:microsoft.com/office/officeart/2005/8/layout/hierarchy1"/>
    <dgm:cxn modelId="{198DF7A3-712D-454B-AAAF-2F1A57532D3C}" type="presParOf" srcId="{BDF03108-F7FE-461D-8548-7D5760204D34}" destId="{6F71CFEB-4CE2-4E91-8E36-3F133A6B365A}" srcOrd="1" destOrd="0" presId="urn:microsoft.com/office/officeart/2005/8/layout/hierarchy1"/>
    <dgm:cxn modelId="{E425E5B0-4ECF-4ADB-BB01-468F4456013F}" type="presParOf" srcId="{0ED8F514-7224-4F4B-B5FF-09B084309317}" destId="{9C487303-48FF-48A6-BD28-63899BBF33E3}" srcOrd="1" destOrd="0" presId="urn:microsoft.com/office/officeart/2005/8/layout/hierarchy1"/>
    <dgm:cxn modelId="{DEBA4671-2460-4F4F-83F2-7270F411E0AC}" type="presParOf" srcId="{9C487303-48FF-48A6-BD28-63899BBF33E3}" destId="{F463F6F0-57D6-4E7A-A608-8F6B8B591251}" srcOrd="0" destOrd="0" presId="urn:microsoft.com/office/officeart/2005/8/layout/hierarchy1"/>
    <dgm:cxn modelId="{8906599A-0778-4B33-96D2-D14BB9AE1553}" type="presParOf" srcId="{9C487303-48FF-48A6-BD28-63899BBF33E3}" destId="{D26E202D-5FEE-47E9-A428-93F82310D7BE}" srcOrd="1" destOrd="0" presId="urn:microsoft.com/office/officeart/2005/8/layout/hierarchy1"/>
    <dgm:cxn modelId="{C985B6B9-9765-4722-93B7-75CA395EDB39}" type="presParOf" srcId="{D26E202D-5FEE-47E9-A428-93F82310D7BE}" destId="{8F78306A-BEE7-4E66-9335-B1F4D8CF0047}" srcOrd="0" destOrd="0" presId="urn:microsoft.com/office/officeart/2005/8/layout/hierarchy1"/>
    <dgm:cxn modelId="{4AC80E65-A92E-44BA-AE57-DEA90D8E8BC9}" type="presParOf" srcId="{8F78306A-BEE7-4E66-9335-B1F4D8CF0047}" destId="{E496131B-7395-4940-8B77-4FA68373B954}" srcOrd="0" destOrd="0" presId="urn:microsoft.com/office/officeart/2005/8/layout/hierarchy1"/>
    <dgm:cxn modelId="{5B8C73C5-FC88-49A3-BCC9-5C487494EC02}" type="presParOf" srcId="{8F78306A-BEE7-4E66-9335-B1F4D8CF0047}" destId="{5A83C154-8EC6-41FC-9253-63E45D763087}" srcOrd="1" destOrd="0" presId="urn:microsoft.com/office/officeart/2005/8/layout/hierarchy1"/>
    <dgm:cxn modelId="{D4A6065F-24E1-4C4A-96EE-1C38356E0627}" type="presParOf" srcId="{D26E202D-5FEE-47E9-A428-93F82310D7BE}" destId="{68784593-FD04-4F7E-AF3D-02770BBF6CE8}" srcOrd="1" destOrd="0" presId="urn:microsoft.com/office/officeart/2005/8/layout/hierarchy1"/>
    <dgm:cxn modelId="{C0D65B96-7D65-4FE0-9A3F-6F37AF42B883}" type="presParOf" srcId="{68784593-FD04-4F7E-AF3D-02770BBF6CE8}" destId="{A119801D-E8BC-4FAC-B383-424CA64870A7}" srcOrd="0" destOrd="0" presId="urn:microsoft.com/office/officeart/2005/8/layout/hierarchy1"/>
    <dgm:cxn modelId="{D38123A0-BC87-4D3D-9990-DA4CF9863BEA}" type="presParOf" srcId="{68784593-FD04-4F7E-AF3D-02770BBF6CE8}" destId="{5BAE7CC6-E849-48C8-A09D-D718029AB8E1}" srcOrd="1" destOrd="0" presId="urn:microsoft.com/office/officeart/2005/8/layout/hierarchy1"/>
    <dgm:cxn modelId="{D696E232-02E8-46BE-9013-FF00170B38A9}" type="presParOf" srcId="{5BAE7CC6-E849-48C8-A09D-D718029AB8E1}" destId="{D9EA777B-FBDE-4D1C-8CA7-88F732A6D80A}" srcOrd="0" destOrd="0" presId="urn:microsoft.com/office/officeart/2005/8/layout/hierarchy1"/>
    <dgm:cxn modelId="{A3A6450D-9E83-406A-B4A7-218EA6E47B22}" type="presParOf" srcId="{D9EA777B-FBDE-4D1C-8CA7-88F732A6D80A}" destId="{847F716A-649A-4509-9694-1F8A1C129394}" srcOrd="0" destOrd="0" presId="urn:microsoft.com/office/officeart/2005/8/layout/hierarchy1"/>
    <dgm:cxn modelId="{609C9AF9-252E-4FDD-A479-3BCCC7C5E9C9}" type="presParOf" srcId="{D9EA777B-FBDE-4D1C-8CA7-88F732A6D80A}" destId="{F78F1CDF-1ADF-4794-91B0-CAB885779860}" srcOrd="1" destOrd="0" presId="urn:microsoft.com/office/officeart/2005/8/layout/hierarchy1"/>
    <dgm:cxn modelId="{B2CE5D54-FF4E-48F6-9F04-F7A50DE5F41A}" type="presParOf" srcId="{5BAE7CC6-E849-48C8-A09D-D718029AB8E1}" destId="{32E9F5C7-FDB7-4BF6-9622-FE1C447DD388}" srcOrd="1" destOrd="0" presId="urn:microsoft.com/office/officeart/2005/8/layout/hierarchy1"/>
    <dgm:cxn modelId="{31D7242F-FC9D-4416-9EBB-473CE1102EC7}" type="presParOf" srcId="{1D4A6FE5-FE3A-4005-829C-BDEE1D238266}" destId="{ACCEF7EA-12B5-43C6-A10D-BE7083C9439D}" srcOrd="2" destOrd="0" presId="urn:microsoft.com/office/officeart/2005/8/layout/hierarchy1"/>
    <dgm:cxn modelId="{63ADE94A-8BE1-41F2-8A63-3EE76C2478EE}" type="presParOf" srcId="{1D4A6FE5-FE3A-4005-829C-BDEE1D238266}" destId="{74316F25-992C-49CC-BE4D-053F7592AFCF}" srcOrd="3" destOrd="0" presId="urn:microsoft.com/office/officeart/2005/8/layout/hierarchy1"/>
    <dgm:cxn modelId="{0F659159-C120-48D7-B6A3-F0FCBD32E3E6}" type="presParOf" srcId="{74316F25-992C-49CC-BE4D-053F7592AFCF}" destId="{1801FBDE-82AC-4684-BD96-B504A027D0FF}" srcOrd="0" destOrd="0" presId="urn:microsoft.com/office/officeart/2005/8/layout/hierarchy1"/>
    <dgm:cxn modelId="{285D5D78-90B7-42C2-A1AB-147FF3D964B1}" type="presParOf" srcId="{1801FBDE-82AC-4684-BD96-B504A027D0FF}" destId="{71BB20E6-DAC9-44C7-901D-A5D9ACA63726}" srcOrd="0" destOrd="0" presId="urn:microsoft.com/office/officeart/2005/8/layout/hierarchy1"/>
    <dgm:cxn modelId="{C55B1119-7ECD-4B5E-9F28-4878B1B79356}" type="presParOf" srcId="{1801FBDE-82AC-4684-BD96-B504A027D0FF}" destId="{89E34BF1-48D0-4A01-8A82-95F5DABAF66A}" srcOrd="1" destOrd="0" presId="urn:microsoft.com/office/officeart/2005/8/layout/hierarchy1"/>
    <dgm:cxn modelId="{091EFF08-2993-4B75-8054-CC5576EEE1B6}" type="presParOf" srcId="{74316F25-992C-49CC-BE4D-053F7592AFCF}" destId="{B553A81D-9B2C-4D3E-B30A-E1AD636EE192}" srcOrd="1" destOrd="0" presId="urn:microsoft.com/office/officeart/2005/8/layout/hierarchy1"/>
    <dgm:cxn modelId="{2EC1138B-A8DA-46AF-8797-E8106D93612C}" type="presParOf" srcId="{B553A81D-9B2C-4D3E-B30A-E1AD636EE192}" destId="{D4D51B09-8FB6-457E-B192-7C3A2598566E}" srcOrd="0" destOrd="0" presId="urn:microsoft.com/office/officeart/2005/8/layout/hierarchy1"/>
    <dgm:cxn modelId="{EF2206C2-DE9D-487A-B6CA-FD5566BB705D}" type="presParOf" srcId="{B553A81D-9B2C-4D3E-B30A-E1AD636EE192}" destId="{28A49E55-7EC3-4E4C-9E82-43EC5C9CE62E}" srcOrd="1" destOrd="0" presId="urn:microsoft.com/office/officeart/2005/8/layout/hierarchy1"/>
    <dgm:cxn modelId="{AAB4C1A7-E7DF-40F5-8883-A1DB3E909FA7}" type="presParOf" srcId="{28A49E55-7EC3-4E4C-9E82-43EC5C9CE62E}" destId="{CC6F9A7C-456F-480C-954E-FF4EBFE4BB27}" srcOrd="0" destOrd="0" presId="urn:microsoft.com/office/officeart/2005/8/layout/hierarchy1"/>
    <dgm:cxn modelId="{240B7A42-FDE1-47A5-91CB-2F046DB461CA}" type="presParOf" srcId="{CC6F9A7C-456F-480C-954E-FF4EBFE4BB27}" destId="{2D2CB3B2-C421-410D-9488-21B41CD768DF}" srcOrd="0" destOrd="0" presId="urn:microsoft.com/office/officeart/2005/8/layout/hierarchy1"/>
    <dgm:cxn modelId="{1E908F97-B639-4E44-B4BC-8E7A02195208}" type="presParOf" srcId="{CC6F9A7C-456F-480C-954E-FF4EBFE4BB27}" destId="{4E0510D7-2807-42A6-A32E-E982D958F6A8}" srcOrd="1" destOrd="0" presId="urn:microsoft.com/office/officeart/2005/8/layout/hierarchy1"/>
    <dgm:cxn modelId="{E7FB3B1E-1342-4DAD-9B53-155BB06B3125}" type="presParOf" srcId="{28A49E55-7EC3-4E4C-9E82-43EC5C9CE62E}" destId="{A452DBCB-8E4E-4D31-BD4B-6FBAE8034675}" srcOrd="1" destOrd="0" presId="urn:microsoft.com/office/officeart/2005/8/layout/hierarchy1"/>
    <dgm:cxn modelId="{5D21623A-AC0A-46DF-B01C-7747163F3FEC}" type="presParOf" srcId="{A452DBCB-8E4E-4D31-BD4B-6FBAE8034675}" destId="{15B768A2-22C7-4065-AA30-E8185E1215DD}" srcOrd="0" destOrd="0" presId="urn:microsoft.com/office/officeart/2005/8/layout/hierarchy1"/>
    <dgm:cxn modelId="{261C038D-7969-4722-A0D2-235DE0CCA9D2}" type="presParOf" srcId="{A452DBCB-8E4E-4D31-BD4B-6FBAE8034675}" destId="{9FE829D8-3263-49F3-8BE8-AF3E96676B6E}" srcOrd="1" destOrd="0" presId="urn:microsoft.com/office/officeart/2005/8/layout/hierarchy1"/>
    <dgm:cxn modelId="{00B7B919-4225-4C35-8A07-925A912176E1}" type="presParOf" srcId="{9FE829D8-3263-49F3-8BE8-AF3E96676B6E}" destId="{16C08EBA-8782-469F-A0AB-E5B25F9F283F}" srcOrd="0" destOrd="0" presId="urn:microsoft.com/office/officeart/2005/8/layout/hierarchy1"/>
    <dgm:cxn modelId="{6A3C45D1-F2D4-4028-92EC-7ACB4D811611}" type="presParOf" srcId="{16C08EBA-8782-469F-A0AB-E5B25F9F283F}" destId="{BB7DFA87-CB76-4553-80B4-3F9E03F944E0}" srcOrd="0" destOrd="0" presId="urn:microsoft.com/office/officeart/2005/8/layout/hierarchy1"/>
    <dgm:cxn modelId="{6755A0D3-869F-453F-B1D6-D41EDE0EB608}" type="presParOf" srcId="{16C08EBA-8782-469F-A0AB-E5B25F9F283F}" destId="{CBFA7476-5434-4554-817D-3F97F7A2B0FC}" srcOrd="1" destOrd="0" presId="urn:microsoft.com/office/officeart/2005/8/layout/hierarchy1"/>
    <dgm:cxn modelId="{16132F3A-20C4-4EAE-9C02-F07C1ED065BF}" type="presParOf" srcId="{9FE829D8-3263-49F3-8BE8-AF3E96676B6E}" destId="{5913DFE6-CA13-4887-AD8A-1C0C530C7325}" srcOrd="1" destOrd="0" presId="urn:microsoft.com/office/officeart/2005/8/layout/hierarchy1"/>
    <dgm:cxn modelId="{2A8D4A01-5762-4CC7-85C2-CFB15B1E1FC1}" type="presParOf" srcId="{5913DFE6-CA13-4887-AD8A-1C0C530C7325}" destId="{33BA36FB-5190-4193-94FF-E383B0C9F471}" srcOrd="0" destOrd="0" presId="urn:microsoft.com/office/officeart/2005/8/layout/hierarchy1"/>
    <dgm:cxn modelId="{2C322F19-0ACE-4CEE-9B8B-DC0018E619B4}" type="presParOf" srcId="{5913DFE6-CA13-4887-AD8A-1C0C530C7325}" destId="{1853CA90-5459-4996-BF3C-F619B8E4A504}" srcOrd="1" destOrd="0" presId="urn:microsoft.com/office/officeart/2005/8/layout/hierarchy1"/>
    <dgm:cxn modelId="{871CE361-5CCD-4DA3-9A9B-C5A0EFFB8782}" type="presParOf" srcId="{1853CA90-5459-4996-BF3C-F619B8E4A504}" destId="{C6C4E890-DCF2-4E62-ACA7-AE269674588F}" srcOrd="0" destOrd="0" presId="urn:microsoft.com/office/officeart/2005/8/layout/hierarchy1"/>
    <dgm:cxn modelId="{62D67401-8A6A-41EB-9D46-ADA970B0B367}" type="presParOf" srcId="{C6C4E890-DCF2-4E62-ACA7-AE269674588F}" destId="{1A5A5A16-AA59-47E2-A397-0E025C4F423C}" srcOrd="0" destOrd="0" presId="urn:microsoft.com/office/officeart/2005/8/layout/hierarchy1"/>
    <dgm:cxn modelId="{F4942749-27AF-4D83-BAC5-BCF39C8C351A}" type="presParOf" srcId="{C6C4E890-DCF2-4E62-ACA7-AE269674588F}" destId="{A9481633-BCAA-4666-B8B9-F91456C2E6D6}" srcOrd="1" destOrd="0" presId="urn:microsoft.com/office/officeart/2005/8/layout/hierarchy1"/>
    <dgm:cxn modelId="{DB449DF4-8EB7-4274-BFE7-B633C0CA2274}" type="presParOf" srcId="{1853CA90-5459-4996-BF3C-F619B8E4A504}" destId="{E43B3D75-13E9-4797-BFF0-622C189188DA}" srcOrd="1" destOrd="0" presId="urn:microsoft.com/office/officeart/2005/8/layout/hierarchy1"/>
    <dgm:cxn modelId="{EF95B096-284B-4100-A850-3A8A4D84ABE3}" type="presParOf" srcId="{E43B3D75-13E9-4797-BFF0-622C189188DA}" destId="{C98321B3-0AE9-425D-9661-7AD324085951}" srcOrd="0" destOrd="0" presId="urn:microsoft.com/office/officeart/2005/8/layout/hierarchy1"/>
    <dgm:cxn modelId="{0BCE8C90-1383-4F74-9204-D1764FE142FC}" type="presParOf" srcId="{E43B3D75-13E9-4797-BFF0-622C189188DA}" destId="{83DC0F57-3150-463E-93F3-32EA49BD716A}" srcOrd="1" destOrd="0" presId="urn:microsoft.com/office/officeart/2005/8/layout/hierarchy1"/>
    <dgm:cxn modelId="{44911A9D-78FD-4589-8556-74E523E01DB1}" type="presParOf" srcId="{83DC0F57-3150-463E-93F3-32EA49BD716A}" destId="{D8C417E1-1D88-43AF-83C3-319C3664AEE8}" srcOrd="0" destOrd="0" presId="urn:microsoft.com/office/officeart/2005/8/layout/hierarchy1"/>
    <dgm:cxn modelId="{7317FAEB-D1FC-4BDB-B97B-85624D3E7382}" type="presParOf" srcId="{D8C417E1-1D88-43AF-83C3-319C3664AEE8}" destId="{5A29EE85-A84C-4B75-BA80-3F0BE902CF91}" srcOrd="0" destOrd="0" presId="urn:microsoft.com/office/officeart/2005/8/layout/hierarchy1"/>
    <dgm:cxn modelId="{508C97A2-EA2F-4990-8418-48CA03B1D921}" type="presParOf" srcId="{D8C417E1-1D88-43AF-83C3-319C3664AEE8}" destId="{D2782B19-D899-40D6-AF7C-6A0E7357F187}" srcOrd="1" destOrd="0" presId="urn:microsoft.com/office/officeart/2005/8/layout/hierarchy1"/>
    <dgm:cxn modelId="{2E19732F-C767-47D3-A9E4-8181ED41A2DA}" type="presParOf" srcId="{83DC0F57-3150-463E-93F3-32EA49BD716A}" destId="{AA9E309D-CAC8-4A71-8963-EEE8DB302B89}" srcOrd="1" destOrd="0" presId="urn:microsoft.com/office/officeart/2005/8/layout/hierarchy1"/>
    <dgm:cxn modelId="{7FB17C1A-3AB1-47BB-A304-5B92FE9C08C5}" type="presParOf" srcId="{B553A81D-9B2C-4D3E-B30A-E1AD636EE192}" destId="{300E8B7D-4D1B-47A7-9739-B438D3054E82}" srcOrd="2" destOrd="0" presId="urn:microsoft.com/office/officeart/2005/8/layout/hierarchy1"/>
    <dgm:cxn modelId="{31305570-34DA-4FC3-B98A-C98BABABF00E}" type="presParOf" srcId="{B553A81D-9B2C-4D3E-B30A-E1AD636EE192}" destId="{9E1E26F5-AB0D-437C-AAB7-E94290A551D0}" srcOrd="3" destOrd="0" presId="urn:microsoft.com/office/officeart/2005/8/layout/hierarchy1"/>
    <dgm:cxn modelId="{8948A750-3F13-4F77-B782-68B2DDCCC1D5}" type="presParOf" srcId="{9E1E26F5-AB0D-437C-AAB7-E94290A551D0}" destId="{500C7C4A-CADC-4229-9BBC-1520A552484A}" srcOrd="0" destOrd="0" presId="urn:microsoft.com/office/officeart/2005/8/layout/hierarchy1"/>
    <dgm:cxn modelId="{5B5C1F96-D883-4F4F-B7E1-5A404F4FFE67}" type="presParOf" srcId="{500C7C4A-CADC-4229-9BBC-1520A552484A}" destId="{6429B4B5-FE03-4620-B7EF-94F37F70441A}" srcOrd="0" destOrd="0" presId="urn:microsoft.com/office/officeart/2005/8/layout/hierarchy1"/>
    <dgm:cxn modelId="{8A4F94F8-A9B7-4667-A01B-BC203BB2CC7E}" type="presParOf" srcId="{500C7C4A-CADC-4229-9BBC-1520A552484A}" destId="{F6B60E19-4203-4A70-AA52-06827B6BDB53}" srcOrd="1" destOrd="0" presId="urn:microsoft.com/office/officeart/2005/8/layout/hierarchy1"/>
    <dgm:cxn modelId="{44371FBD-EA26-45A2-BA85-DD5FC43BDDBC}" type="presParOf" srcId="{9E1E26F5-AB0D-437C-AAB7-E94290A551D0}" destId="{76642C7A-71FA-414E-9938-8BFF32FADDAA}" srcOrd="1" destOrd="0" presId="urn:microsoft.com/office/officeart/2005/8/layout/hierarchy1"/>
    <dgm:cxn modelId="{D79643DB-1931-4960-8614-3F98584511A5}" type="presParOf" srcId="{76642C7A-71FA-414E-9938-8BFF32FADDAA}" destId="{5D19C9B9-9F46-4351-AD68-7DDF0630234F}" srcOrd="0" destOrd="0" presId="urn:microsoft.com/office/officeart/2005/8/layout/hierarchy1"/>
    <dgm:cxn modelId="{C962E2ED-E1A4-41E8-8BAF-91EE6039E6BC}" type="presParOf" srcId="{76642C7A-71FA-414E-9938-8BFF32FADDAA}" destId="{9261B24F-9538-4919-BAFE-AC19AB6BA0BE}" srcOrd="1" destOrd="0" presId="urn:microsoft.com/office/officeart/2005/8/layout/hierarchy1"/>
    <dgm:cxn modelId="{2B71226F-F4D7-4D76-B4EE-EDD5CCD74366}" type="presParOf" srcId="{9261B24F-9538-4919-BAFE-AC19AB6BA0BE}" destId="{56DB8F05-339D-4077-A20B-A6713084F8FB}" srcOrd="0" destOrd="0" presId="urn:microsoft.com/office/officeart/2005/8/layout/hierarchy1"/>
    <dgm:cxn modelId="{83593509-7394-4265-8AF4-4104D59AF094}" type="presParOf" srcId="{56DB8F05-339D-4077-A20B-A6713084F8FB}" destId="{DBBE201D-6B6B-4640-8259-B311EA0EFE1B}" srcOrd="0" destOrd="0" presId="urn:microsoft.com/office/officeart/2005/8/layout/hierarchy1"/>
    <dgm:cxn modelId="{394DCCCE-4D44-4C52-AF78-32A930ACF99B}" type="presParOf" srcId="{56DB8F05-339D-4077-A20B-A6713084F8FB}" destId="{DDCE45CF-6668-4486-8BDB-BF6044EC6C63}" srcOrd="1" destOrd="0" presId="urn:microsoft.com/office/officeart/2005/8/layout/hierarchy1"/>
    <dgm:cxn modelId="{6385A3F1-BF7A-4C48-8167-B7F1E903FB4E}" type="presParOf" srcId="{9261B24F-9538-4919-BAFE-AC19AB6BA0BE}" destId="{7B890370-81F9-43D5-A152-208CC5BCDDFE}" srcOrd="1" destOrd="0" presId="urn:microsoft.com/office/officeart/2005/8/layout/hierarchy1"/>
    <dgm:cxn modelId="{166118B2-6F50-48B7-BE07-28B43F566A85}" type="presParOf" srcId="{1D4A6FE5-FE3A-4005-829C-BDEE1D238266}" destId="{4BFD6382-B838-4ABC-B78F-E59E286C992D}" srcOrd="4" destOrd="0" presId="urn:microsoft.com/office/officeart/2005/8/layout/hierarchy1"/>
    <dgm:cxn modelId="{1CC8EBEB-B57E-4212-82C3-7B43FADAA1B4}" type="presParOf" srcId="{1D4A6FE5-FE3A-4005-829C-BDEE1D238266}" destId="{34C645AE-214D-40CB-A8B2-934CA682E8A0}" srcOrd="5" destOrd="0" presId="urn:microsoft.com/office/officeart/2005/8/layout/hierarchy1"/>
    <dgm:cxn modelId="{04696108-8CBB-4BB7-938A-FE36A9F23DF5}" type="presParOf" srcId="{34C645AE-214D-40CB-A8B2-934CA682E8A0}" destId="{50628944-21D1-48CD-93D9-C5896F22AC6C}" srcOrd="0" destOrd="0" presId="urn:microsoft.com/office/officeart/2005/8/layout/hierarchy1"/>
    <dgm:cxn modelId="{961BA907-8F4F-4A7A-8F82-A9B8277ABB4B}" type="presParOf" srcId="{50628944-21D1-48CD-93D9-C5896F22AC6C}" destId="{8537D10B-236A-4A2D-A756-B671D5C76CAF}" srcOrd="0" destOrd="0" presId="urn:microsoft.com/office/officeart/2005/8/layout/hierarchy1"/>
    <dgm:cxn modelId="{429E5F04-5D21-4667-95EF-24616EEE881A}" type="presParOf" srcId="{50628944-21D1-48CD-93D9-C5896F22AC6C}" destId="{6CEFC669-D0A0-4772-91FC-2C6AE902E351}" srcOrd="1" destOrd="0" presId="urn:microsoft.com/office/officeart/2005/8/layout/hierarchy1"/>
    <dgm:cxn modelId="{02CAA9AA-C25C-4C94-A29F-F4808E8A9BD3}" type="presParOf" srcId="{34C645AE-214D-40CB-A8B2-934CA682E8A0}" destId="{366F33DF-A843-4145-A973-5AC29703788C}" srcOrd="1" destOrd="0" presId="urn:microsoft.com/office/officeart/2005/8/layout/hierarchy1"/>
    <dgm:cxn modelId="{549BBD97-975D-48D7-B3DE-7A23D4E5AB41}" type="presParOf" srcId="{366F33DF-A843-4145-A973-5AC29703788C}" destId="{14B41E95-4D1E-40E2-9315-7F5D209EFAEB}" srcOrd="0" destOrd="0" presId="urn:microsoft.com/office/officeart/2005/8/layout/hierarchy1"/>
    <dgm:cxn modelId="{F19B34C3-DF28-4E21-A898-223FF464E127}" type="presParOf" srcId="{366F33DF-A843-4145-A973-5AC29703788C}" destId="{23A64672-3B7E-4E24-94AA-11359CED766C}" srcOrd="1" destOrd="0" presId="urn:microsoft.com/office/officeart/2005/8/layout/hierarchy1"/>
    <dgm:cxn modelId="{08725D7F-9619-4FF3-9370-F836B39D9876}" type="presParOf" srcId="{23A64672-3B7E-4E24-94AA-11359CED766C}" destId="{8AF639B6-69D0-42F6-8DEB-1DC2F74E495F}" srcOrd="0" destOrd="0" presId="urn:microsoft.com/office/officeart/2005/8/layout/hierarchy1"/>
    <dgm:cxn modelId="{1B8BC8B2-901B-4911-A613-C1F3BE1F13A4}" type="presParOf" srcId="{8AF639B6-69D0-42F6-8DEB-1DC2F74E495F}" destId="{5B7B8B1F-53AD-4E26-9B21-2DAFD6215A7D}" srcOrd="0" destOrd="0" presId="urn:microsoft.com/office/officeart/2005/8/layout/hierarchy1"/>
    <dgm:cxn modelId="{0522A57E-25B0-4AE8-88ED-74119E8C53E2}" type="presParOf" srcId="{8AF639B6-69D0-42F6-8DEB-1DC2F74E495F}" destId="{7DA0F907-C669-47B9-AADD-97DD7A3E4F53}" srcOrd="1" destOrd="0" presId="urn:microsoft.com/office/officeart/2005/8/layout/hierarchy1"/>
    <dgm:cxn modelId="{C06E9ED1-EA6E-4E71-9C20-98F93AAC1929}" type="presParOf" srcId="{23A64672-3B7E-4E24-94AA-11359CED766C}" destId="{34A3DE25-DE1B-47BA-AFB6-8CCC9161FD10}" srcOrd="1" destOrd="0" presId="urn:microsoft.com/office/officeart/2005/8/layout/hierarchy1"/>
    <dgm:cxn modelId="{8BADF421-F378-4E53-8EBD-ADB22294FD19}" type="presParOf" srcId="{1D4A6FE5-FE3A-4005-829C-BDEE1D238266}" destId="{F9427D9B-31C7-4338-B76D-CEA3EBCA43FC}" srcOrd="6" destOrd="0" presId="urn:microsoft.com/office/officeart/2005/8/layout/hierarchy1"/>
    <dgm:cxn modelId="{DC15D8A2-6661-4735-8C62-B95F2227A727}" type="presParOf" srcId="{1D4A6FE5-FE3A-4005-829C-BDEE1D238266}" destId="{1B496A8F-FD4D-4569-8FA5-B42186FEC15C}" srcOrd="7" destOrd="0" presId="urn:microsoft.com/office/officeart/2005/8/layout/hierarchy1"/>
    <dgm:cxn modelId="{01236E78-62B2-4EEC-B424-FDE9232A4AD2}" type="presParOf" srcId="{1B496A8F-FD4D-4569-8FA5-B42186FEC15C}" destId="{9FD8DBCB-2DF0-4AED-B7C2-AE9C605DE1C3}" srcOrd="0" destOrd="0" presId="urn:microsoft.com/office/officeart/2005/8/layout/hierarchy1"/>
    <dgm:cxn modelId="{2912B02D-03DB-447F-881E-5A5B7A03CE4B}" type="presParOf" srcId="{9FD8DBCB-2DF0-4AED-B7C2-AE9C605DE1C3}" destId="{369C43AB-FFD7-4D76-A916-3F2D8EB9CFD2}" srcOrd="0" destOrd="0" presId="urn:microsoft.com/office/officeart/2005/8/layout/hierarchy1"/>
    <dgm:cxn modelId="{F496593A-B513-4A58-BBF7-3A9A2064003D}" type="presParOf" srcId="{9FD8DBCB-2DF0-4AED-B7C2-AE9C605DE1C3}" destId="{290B0E4E-8059-4A04-80EE-64CCFFB6079F}" srcOrd="1" destOrd="0" presId="urn:microsoft.com/office/officeart/2005/8/layout/hierarchy1"/>
    <dgm:cxn modelId="{A8D59461-37E9-4D08-BC31-96D859182E81}" type="presParOf" srcId="{1B496A8F-FD4D-4569-8FA5-B42186FEC15C}" destId="{651C5CEF-5424-4228-94EF-0D6E2B34AD08}" srcOrd="1" destOrd="0" presId="urn:microsoft.com/office/officeart/2005/8/layout/hierarchy1"/>
    <dgm:cxn modelId="{1B27B895-BBAF-40B9-BA3D-8F53F2D29F81}" type="presParOf" srcId="{651C5CEF-5424-4228-94EF-0D6E2B34AD08}" destId="{4F29BC44-BFED-46FE-8259-5C461E3ADAFE}" srcOrd="0" destOrd="0" presId="urn:microsoft.com/office/officeart/2005/8/layout/hierarchy1"/>
    <dgm:cxn modelId="{7C87B411-4592-4736-9F0C-B6F574E599F4}" type="presParOf" srcId="{651C5CEF-5424-4228-94EF-0D6E2B34AD08}" destId="{55F0EBA1-5F27-486F-ACE7-6F8E85D1B5B0}" srcOrd="1" destOrd="0" presId="urn:microsoft.com/office/officeart/2005/8/layout/hierarchy1"/>
    <dgm:cxn modelId="{3BD19DBC-7BBF-444E-AD2C-4A6A7F21A56D}" type="presParOf" srcId="{55F0EBA1-5F27-486F-ACE7-6F8E85D1B5B0}" destId="{B8F48EE8-442E-4360-9FF4-43346B70D616}" srcOrd="0" destOrd="0" presId="urn:microsoft.com/office/officeart/2005/8/layout/hierarchy1"/>
    <dgm:cxn modelId="{CCA175AC-04E5-4E52-ABAF-C7BD9B3073CF}" type="presParOf" srcId="{B8F48EE8-442E-4360-9FF4-43346B70D616}" destId="{80BDE6FA-F790-468B-A36D-07B417B17333}" srcOrd="0" destOrd="0" presId="urn:microsoft.com/office/officeart/2005/8/layout/hierarchy1"/>
    <dgm:cxn modelId="{6F17DCB5-D7B4-4E37-9D53-6D46185D9424}" type="presParOf" srcId="{B8F48EE8-442E-4360-9FF4-43346B70D616}" destId="{134BD581-71F0-487C-92D7-2ECF52ACAC6C}" srcOrd="1" destOrd="0" presId="urn:microsoft.com/office/officeart/2005/8/layout/hierarchy1"/>
    <dgm:cxn modelId="{D9DB56C4-17C8-4255-A1BC-D32D60E08AC3}" type="presParOf" srcId="{55F0EBA1-5F27-486F-ACE7-6F8E85D1B5B0}" destId="{7BBBE32D-178C-4857-8E75-C591D0E872E3}" srcOrd="1" destOrd="0" presId="urn:microsoft.com/office/officeart/2005/8/layout/hierarchy1"/>
    <dgm:cxn modelId="{C94C2623-0C2D-4CBB-B02C-E6CB066A49FE}" type="presParOf" srcId="{7BBBE32D-178C-4857-8E75-C591D0E872E3}" destId="{0932D807-68DC-4119-9A1D-448058D13B94}" srcOrd="0" destOrd="0" presId="urn:microsoft.com/office/officeart/2005/8/layout/hierarchy1"/>
    <dgm:cxn modelId="{C39D68FF-C90A-45F9-B937-52517A897F15}" type="presParOf" srcId="{7BBBE32D-178C-4857-8E75-C591D0E872E3}" destId="{83411130-C34A-45DB-A226-F72B755B4F03}" srcOrd="1" destOrd="0" presId="urn:microsoft.com/office/officeart/2005/8/layout/hierarchy1"/>
    <dgm:cxn modelId="{D3D1C5B5-FD39-4A6D-B67B-AF596CDE49BE}" type="presParOf" srcId="{83411130-C34A-45DB-A226-F72B755B4F03}" destId="{21E3895F-00A3-4D6A-A818-66AAED32484B}" srcOrd="0" destOrd="0" presId="urn:microsoft.com/office/officeart/2005/8/layout/hierarchy1"/>
    <dgm:cxn modelId="{1CD76160-1511-4BA7-9704-002E0FB6A6BE}" type="presParOf" srcId="{21E3895F-00A3-4D6A-A818-66AAED32484B}" destId="{360E55FE-8E66-4408-B935-53F03434D709}" srcOrd="0" destOrd="0" presId="urn:microsoft.com/office/officeart/2005/8/layout/hierarchy1"/>
    <dgm:cxn modelId="{D448ABC4-F998-4E00-A986-7ED6FCE2F0F2}" type="presParOf" srcId="{21E3895F-00A3-4D6A-A818-66AAED32484B}" destId="{9EC65613-DA79-4C4E-96A3-6AC2A6BCD348}" srcOrd="1" destOrd="0" presId="urn:microsoft.com/office/officeart/2005/8/layout/hierarchy1"/>
    <dgm:cxn modelId="{8F17140B-4862-42E1-87D9-AD7304F20E76}" type="presParOf" srcId="{83411130-C34A-45DB-A226-F72B755B4F03}" destId="{C2BBC15B-A38C-43F9-BD69-ADAC91F557B6}" srcOrd="1" destOrd="0" presId="urn:microsoft.com/office/officeart/2005/8/layout/hierarchy1"/>
    <dgm:cxn modelId="{89A4A480-DE84-441E-8A23-97F20425B938}" type="presParOf" srcId="{C2BBC15B-A38C-43F9-BD69-ADAC91F557B6}" destId="{076C6566-DD4C-4088-B58C-DDA7354A254A}" srcOrd="0" destOrd="0" presId="urn:microsoft.com/office/officeart/2005/8/layout/hierarchy1"/>
    <dgm:cxn modelId="{D5E1C181-CF5E-4CBD-9787-AFDE7E137CB0}" type="presParOf" srcId="{C2BBC15B-A38C-43F9-BD69-ADAC91F557B6}" destId="{4869786E-FD2D-42C1-8970-C1D17374C294}" srcOrd="1" destOrd="0" presId="urn:microsoft.com/office/officeart/2005/8/layout/hierarchy1"/>
    <dgm:cxn modelId="{27B8BC2C-6539-4846-84C6-5C95E2854C3A}" type="presParOf" srcId="{4869786E-FD2D-42C1-8970-C1D17374C294}" destId="{271D7F16-765E-49C4-B3F2-473471DA6613}" srcOrd="0" destOrd="0" presId="urn:microsoft.com/office/officeart/2005/8/layout/hierarchy1"/>
    <dgm:cxn modelId="{72AE1C85-90F4-48CD-BADA-874672D4C87A}" type="presParOf" srcId="{271D7F16-765E-49C4-B3F2-473471DA6613}" destId="{BCF94D32-748C-477D-BEF3-2F84990838B5}" srcOrd="0" destOrd="0" presId="urn:microsoft.com/office/officeart/2005/8/layout/hierarchy1"/>
    <dgm:cxn modelId="{8C1F7E79-B17D-41BB-8D19-21B8EF836215}" type="presParOf" srcId="{271D7F16-765E-49C4-B3F2-473471DA6613}" destId="{37680523-93AF-4A96-8E57-2B29EED4BE11}" srcOrd="1" destOrd="0" presId="urn:microsoft.com/office/officeart/2005/8/layout/hierarchy1"/>
    <dgm:cxn modelId="{6A179178-2966-4294-A009-E1A0BC896C5F}" type="presParOf" srcId="{4869786E-FD2D-42C1-8970-C1D17374C294}" destId="{3C6D9F2B-D1C4-4A6E-B7F1-3B0E038F74FA}" srcOrd="1" destOrd="0" presId="urn:microsoft.com/office/officeart/2005/8/layout/hierarchy1"/>
    <dgm:cxn modelId="{7774F1BD-8476-403D-B1B9-FE860FF64885}" type="presParOf" srcId="{3C6D9F2B-D1C4-4A6E-B7F1-3B0E038F74FA}" destId="{7BB4C10E-CBFE-4648-B838-80A19860E4D9}" srcOrd="0" destOrd="0" presId="urn:microsoft.com/office/officeart/2005/8/layout/hierarchy1"/>
    <dgm:cxn modelId="{47F729DF-99B1-4EC1-A58A-C1D709F32109}" type="presParOf" srcId="{3C6D9F2B-D1C4-4A6E-B7F1-3B0E038F74FA}" destId="{00B20E20-5ECB-433B-87CC-4675E44ABD94}" srcOrd="1" destOrd="0" presId="urn:microsoft.com/office/officeart/2005/8/layout/hierarchy1"/>
    <dgm:cxn modelId="{3634755C-3C3B-4E05-8D69-30B12546C31A}" type="presParOf" srcId="{00B20E20-5ECB-433B-87CC-4675E44ABD94}" destId="{8DFFE5B9-E787-495C-A872-7F21D6876451}" srcOrd="0" destOrd="0" presId="urn:microsoft.com/office/officeart/2005/8/layout/hierarchy1"/>
    <dgm:cxn modelId="{8CA5BD19-6DEE-44F4-B205-AD6EB8093C57}" type="presParOf" srcId="{8DFFE5B9-E787-495C-A872-7F21D6876451}" destId="{CEBFA3F5-4259-4348-BFCC-4CD6BDF8476B}" srcOrd="0" destOrd="0" presId="urn:microsoft.com/office/officeart/2005/8/layout/hierarchy1"/>
    <dgm:cxn modelId="{14A31FCC-D0E3-4A68-84A4-00CDCF0EE400}" type="presParOf" srcId="{8DFFE5B9-E787-495C-A872-7F21D6876451}" destId="{A1597616-559D-445B-885C-A49943D9D5B7}" srcOrd="1" destOrd="0" presId="urn:microsoft.com/office/officeart/2005/8/layout/hierarchy1"/>
    <dgm:cxn modelId="{4A5ABB23-4818-40D9-A3D8-195C9E339DC9}" type="presParOf" srcId="{00B20E20-5ECB-433B-87CC-4675E44ABD94}" destId="{2F0596BD-2DC4-4456-9A1E-077D3D85CF5C}" srcOrd="1" destOrd="0" presId="urn:microsoft.com/office/officeart/2005/8/layout/hierarchy1"/>
    <dgm:cxn modelId="{2FDA51A2-38B8-4180-B3D4-AF6066F8A7D2}" type="presParOf" srcId="{2F0596BD-2DC4-4456-9A1E-077D3D85CF5C}" destId="{7E58CD56-AA8E-4744-8F81-1ED3A9366F00}" srcOrd="0" destOrd="0" presId="urn:microsoft.com/office/officeart/2005/8/layout/hierarchy1"/>
    <dgm:cxn modelId="{BBF33BE7-2DA8-4033-91A0-E31CE34B6B6A}" type="presParOf" srcId="{2F0596BD-2DC4-4456-9A1E-077D3D85CF5C}" destId="{DF350E8D-FD14-46B4-A737-9EA802817AB0}" srcOrd="1" destOrd="0" presId="urn:microsoft.com/office/officeart/2005/8/layout/hierarchy1"/>
    <dgm:cxn modelId="{6998DC24-4FD8-40E6-BDC9-28EF45E5DEC8}" type="presParOf" srcId="{DF350E8D-FD14-46B4-A737-9EA802817AB0}" destId="{B6972737-BC07-404E-8561-498E27013400}" srcOrd="0" destOrd="0" presId="urn:microsoft.com/office/officeart/2005/8/layout/hierarchy1"/>
    <dgm:cxn modelId="{2A06C8DA-BB5B-42B9-836F-D332961E921F}" type="presParOf" srcId="{B6972737-BC07-404E-8561-498E27013400}" destId="{247E5526-E6F1-4924-8C04-DA8444E4CB45}" srcOrd="0" destOrd="0" presId="urn:microsoft.com/office/officeart/2005/8/layout/hierarchy1"/>
    <dgm:cxn modelId="{4987EC1B-0F4C-4932-A0E1-A41B51F28DE2}" type="presParOf" srcId="{B6972737-BC07-404E-8561-498E27013400}" destId="{76F3FA52-49D0-46C2-9B74-AF48F73684FB}" srcOrd="1" destOrd="0" presId="urn:microsoft.com/office/officeart/2005/8/layout/hierarchy1"/>
    <dgm:cxn modelId="{2353783A-F213-4E5F-880F-048697E43D1B}" type="presParOf" srcId="{DF350E8D-FD14-46B4-A737-9EA802817AB0}" destId="{7AF5FDED-AC7A-4C1B-9653-D453D20BE6E2}" srcOrd="1" destOrd="0" presId="urn:microsoft.com/office/officeart/2005/8/layout/hierarchy1"/>
    <dgm:cxn modelId="{EA509EE5-87CD-4776-BCD3-FFD88375CAB2}" type="presParOf" srcId="{651C5CEF-5424-4228-94EF-0D6E2B34AD08}" destId="{924D6155-0215-408D-8530-F45FCC5E88D0}" srcOrd="2" destOrd="0" presId="urn:microsoft.com/office/officeart/2005/8/layout/hierarchy1"/>
    <dgm:cxn modelId="{C8550056-D616-407F-92FD-21F46ADCDBF7}" type="presParOf" srcId="{651C5CEF-5424-4228-94EF-0D6E2B34AD08}" destId="{84DAE1A7-8D65-400F-B640-4C56EE8DAF88}" srcOrd="3" destOrd="0" presId="urn:microsoft.com/office/officeart/2005/8/layout/hierarchy1"/>
    <dgm:cxn modelId="{5154ABFB-73FD-4489-B83E-68089246CA29}" type="presParOf" srcId="{84DAE1A7-8D65-400F-B640-4C56EE8DAF88}" destId="{0A91D5A6-DDBC-4AC0-A14E-F005F30B4C2E}" srcOrd="0" destOrd="0" presId="urn:microsoft.com/office/officeart/2005/8/layout/hierarchy1"/>
    <dgm:cxn modelId="{0B3EB37B-55B2-43F5-BFCF-936890C4B0A2}" type="presParOf" srcId="{0A91D5A6-DDBC-4AC0-A14E-F005F30B4C2E}" destId="{E8FEF3B1-84B1-4E07-8896-A0626BC6BB90}" srcOrd="0" destOrd="0" presId="urn:microsoft.com/office/officeart/2005/8/layout/hierarchy1"/>
    <dgm:cxn modelId="{49E6D143-B181-49A9-BA07-1B97EA344206}" type="presParOf" srcId="{0A91D5A6-DDBC-4AC0-A14E-F005F30B4C2E}" destId="{DD3546AF-9564-45CA-8EEA-34D8970BE8AF}" srcOrd="1" destOrd="0" presId="urn:microsoft.com/office/officeart/2005/8/layout/hierarchy1"/>
    <dgm:cxn modelId="{EBFA342A-B9C1-427C-AC24-B5D9E596F3E0}" type="presParOf" srcId="{84DAE1A7-8D65-400F-B640-4C56EE8DAF88}" destId="{BEB96181-F6D4-43E7-B59C-F60B64F15E7E}" srcOrd="1" destOrd="0" presId="urn:microsoft.com/office/officeart/2005/8/layout/hierarchy1"/>
    <dgm:cxn modelId="{05E11488-6BCF-4A42-9964-28BBECB6FFDA}" type="presParOf" srcId="{BEB96181-F6D4-43E7-B59C-F60B64F15E7E}" destId="{CA5692D5-808C-4772-91E5-E138C3EEC3B1}" srcOrd="0" destOrd="0" presId="urn:microsoft.com/office/officeart/2005/8/layout/hierarchy1"/>
    <dgm:cxn modelId="{E5DCEA47-BD46-4686-99FE-4928A113EFF0}" type="presParOf" srcId="{BEB96181-F6D4-43E7-B59C-F60B64F15E7E}" destId="{AB7DD9B7-416A-4708-B108-5625EFACDA10}" srcOrd="1" destOrd="0" presId="urn:microsoft.com/office/officeart/2005/8/layout/hierarchy1"/>
    <dgm:cxn modelId="{555CB9B8-D0BF-4C54-92D9-B7598FE5FC6C}" type="presParOf" srcId="{AB7DD9B7-416A-4708-B108-5625EFACDA10}" destId="{88D905B3-0D12-4893-A49E-E1F1D65B8C33}" srcOrd="0" destOrd="0" presId="urn:microsoft.com/office/officeart/2005/8/layout/hierarchy1"/>
    <dgm:cxn modelId="{A370B98F-D0DC-415F-A9DD-C3E985E7BF8B}" type="presParOf" srcId="{88D905B3-0D12-4893-A49E-E1F1D65B8C33}" destId="{C1DBA08B-0BC4-4C75-A56C-2119FB709DF8}" srcOrd="0" destOrd="0" presId="urn:microsoft.com/office/officeart/2005/8/layout/hierarchy1"/>
    <dgm:cxn modelId="{7E471CD3-7317-44C6-AE34-2F986F806985}" type="presParOf" srcId="{88D905B3-0D12-4893-A49E-E1F1D65B8C33}" destId="{3E9C5FC8-A31E-4A53-B168-42363129B9CC}" srcOrd="1" destOrd="0" presId="urn:microsoft.com/office/officeart/2005/8/layout/hierarchy1"/>
    <dgm:cxn modelId="{5F5A5A67-8490-4488-8754-A7B8D0AB4FA5}" type="presParOf" srcId="{AB7DD9B7-416A-4708-B108-5625EFACDA10}" destId="{C2F278AB-D834-43E9-A12B-D9FBB09C8C21}" srcOrd="1" destOrd="0" presId="urn:microsoft.com/office/officeart/2005/8/layout/hierarchy1"/>
    <dgm:cxn modelId="{DA0E64A0-03A8-4E25-9DB7-C6E102448AF0}" type="presParOf" srcId="{C2F278AB-D834-43E9-A12B-D9FBB09C8C21}" destId="{A295B3A2-A909-4890-9A90-2456F49174BB}" srcOrd="0" destOrd="0" presId="urn:microsoft.com/office/officeart/2005/8/layout/hierarchy1"/>
    <dgm:cxn modelId="{21C6B819-0BB1-4AF1-9813-C42263812CF5}" type="presParOf" srcId="{C2F278AB-D834-43E9-A12B-D9FBB09C8C21}" destId="{326C9F62-D084-4956-B701-F09EC59F5045}" srcOrd="1" destOrd="0" presId="urn:microsoft.com/office/officeart/2005/8/layout/hierarchy1"/>
    <dgm:cxn modelId="{00CE41C6-5E34-41B4-A771-381DD1853BC2}" type="presParOf" srcId="{326C9F62-D084-4956-B701-F09EC59F5045}" destId="{A5CFCD81-0F5B-418F-8006-C5FAF972D8F4}" srcOrd="0" destOrd="0" presId="urn:microsoft.com/office/officeart/2005/8/layout/hierarchy1"/>
    <dgm:cxn modelId="{BD2D9399-E7EF-467F-AFFA-BD5E4BFD203C}" type="presParOf" srcId="{A5CFCD81-0F5B-418F-8006-C5FAF972D8F4}" destId="{9D3488FF-F76E-4B0A-9CF5-554E8939EF7D}" srcOrd="0" destOrd="0" presId="urn:microsoft.com/office/officeart/2005/8/layout/hierarchy1"/>
    <dgm:cxn modelId="{BA17E789-6C2C-4FC4-AC46-3CCCE29D05D9}" type="presParOf" srcId="{A5CFCD81-0F5B-418F-8006-C5FAF972D8F4}" destId="{A8157BFD-1EE7-442B-946B-FED681C2A648}" srcOrd="1" destOrd="0" presId="urn:microsoft.com/office/officeart/2005/8/layout/hierarchy1"/>
    <dgm:cxn modelId="{A4A734CA-BF68-4D7F-9329-BEF0798EB579}" type="presParOf" srcId="{326C9F62-D084-4956-B701-F09EC59F5045}" destId="{C08CF254-68EC-4E77-AAEA-B5B1350C361D}" srcOrd="1" destOrd="0" presId="urn:microsoft.com/office/officeart/2005/8/layout/hierarchy1"/>
    <dgm:cxn modelId="{1FA0B9CB-6CFE-44F4-9C4E-276451EC8F59}" type="presParOf" srcId="{C08CF254-68EC-4E77-AAEA-B5B1350C361D}" destId="{206398D8-985E-472D-8C6D-3993FE7D3F5C}" srcOrd="0" destOrd="0" presId="urn:microsoft.com/office/officeart/2005/8/layout/hierarchy1"/>
    <dgm:cxn modelId="{0097A233-3E93-4E49-B8B8-CEE445DAD97C}" type="presParOf" srcId="{C08CF254-68EC-4E77-AAEA-B5B1350C361D}" destId="{89D105C2-489A-4225-A70F-55A91F332890}" srcOrd="1" destOrd="0" presId="urn:microsoft.com/office/officeart/2005/8/layout/hierarchy1"/>
    <dgm:cxn modelId="{C0F0421E-06DE-4729-A4F3-1798BE2AD223}" type="presParOf" srcId="{89D105C2-489A-4225-A70F-55A91F332890}" destId="{15125ED6-1785-4B93-B60E-FB7737F10839}" srcOrd="0" destOrd="0" presId="urn:microsoft.com/office/officeart/2005/8/layout/hierarchy1"/>
    <dgm:cxn modelId="{D0273F6D-0C00-4410-8466-32A3600F1262}" type="presParOf" srcId="{15125ED6-1785-4B93-B60E-FB7737F10839}" destId="{E957DD62-E582-480D-ADEF-06394A0A2CDC}" srcOrd="0" destOrd="0" presId="urn:microsoft.com/office/officeart/2005/8/layout/hierarchy1"/>
    <dgm:cxn modelId="{C2B484E1-567F-4186-ABAC-9B03D5C614D5}" type="presParOf" srcId="{15125ED6-1785-4B93-B60E-FB7737F10839}" destId="{B3718ED4-F2D4-48A6-8F5F-419BEC7103D2}" srcOrd="1" destOrd="0" presId="urn:microsoft.com/office/officeart/2005/8/layout/hierarchy1"/>
    <dgm:cxn modelId="{08D958D9-4FAF-4380-8D66-C26C1A9670B2}" type="presParOf" srcId="{89D105C2-489A-4225-A70F-55A91F332890}" destId="{74AF4CBD-3310-416D-BCF4-76CCE3279221}" srcOrd="1" destOrd="0" presId="urn:microsoft.com/office/officeart/2005/8/layout/hierarchy1"/>
    <dgm:cxn modelId="{769FC47B-CDD7-4353-B04A-2039082F515E}" type="presParOf" srcId="{74AF4CBD-3310-416D-BCF4-76CCE3279221}" destId="{C6E60321-D9DE-4955-B902-F4BA8A3E1624}" srcOrd="0" destOrd="0" presId="urn:microsoft.com/office/officeart/2005/8/layout/hierarchy1"/>
    <dgm:cxn modelId="{62CAEFB0-F6E8-4451-A180-2A567E7D769E}" type="presParOf" srcId="{74AF4CBD-3310-416D-BCF4-76CCE3279221}" destId="{E7C39626-18D9-4107-AE94-B1507868DC9C}" srcOrd="1" destOrd="0" presId="urn:microsoft.com/office/officeart/2005/8/layout/hierarchy1"/>
    <dgm:cxn modelId="{DE51D5FE-73C3-4717-BDD6-3DA56107AB32}" type="presParOf" srcId="{E7C39626-18D9-4107-AE94-B1507868DC9C}" destId="{804F60D0-91FC-4C56-A1A8-278F792B1ABC}" srcOrd="0" destOrd="0" presId="urn:microsoft.com/office/officeart/2005/8/layout/hierarchy1"/>
    <dgm:cxn modelId="{CD6288DE-EB8F-4480-A78E-235C4D7C99B3}" type="presParOf" srcId="{804F60D0-91FC-4C56-A1A8-278F792B1ABC}" destId="{E95C6B1A-75A6-4CFF-88D3-E3F669A68D2A}" srcOrd="0" destOrd="0" presId="urn:microsoft.com/office/officeart/2005/8/layout/hierarchy1"/>
    <dgm:cxn modelId="{9ECF2C9A-B37D-40BA-B708-5664D7E3D46C}" type="presParOf" srcId="{804F60D0-91FC-4C56-A1A8-278F792B1ABC}" destId="{83BE3956-2E40-4911-B006-FAB7D11857DF}" srcOrd="1" destOrd="0" presId="urn:microsoft.com/office/officeart/2005/8/layout/hierarchy1"/>
    <dgm:cxn modelId="{21C1C876-5238-422B-AC68-A6993C111D4D}" type="presParOf" srcId="{E7C39626-18D9-4107-AE94-B1507868DC9C}" destId="{BB5AF128-51D1-4D05-BC2F-906751B055A8}" srcOrd="1" destOrd="0" presId="urn:microsoft.com/office/officeart/2005/8/layout/hierarchy1"/>
    <dgm:cxn modelId="{5DFEFE65-4A88-4A4D-B771-27C8C9A98161}" type="presParOf" srcId="{BB5AF128-51D1-4D05-BC2F-906751B055A8}" destId="{F0849BC3-E3BD-4A58-B455-6C84EB71E2C2}" srcOrd="0" destOrd="0" presId="urn:microsoft.com/office/officeart/2005/8/layout/hierarchy1"/>
    <dgm:cxn modelId="{A98656E9-90F3-4A26-91CD-F25682F454BF}" type="presParOf" srcId="{BB5AF128-51D1-4D05-BC2F-906751B055A8}" destId="{D5960561-8305-4752-995A-5B8D96621AA6}" srcOrd="1" destOrd="0" presId="urn:microsoft.com/office/officeart/2005/8/layout/hierarchy1"/>
    <dgm:cxn modelId="{00C1A73B-6F34-40FC-909E-9968F704E6C4}" type="presParOf" srcId="{D5960561-8305-4752-995A-5B8D96621AA6}" destId="{29ED61AC-F177-440F-92DB-FE153E5BACB8}" srcOrd="0" destOrd="0" presId="urn:microsoft.com/office/officeart/2005/8/layout/hierarchy1"/>
    <dgm:cxn modelId="{AC097A0B-8F0F-447D-A1CE-14C7355AF607}" type="presParOf" srcId="{29ED61AC-F177-440F-92DB-FE153E5BACB8}" destId="{85CF19E4-14AA-4AB5-BBCF-04E5EFF34139}" srcOrd="0" destOrd="0" presId="urn:microsoft.com/office/officeart/2005/8/layout/hierarchy1"/>
    <dgm:cxn modelId="{EB03F2BB-8E4D-49D5-87A8-2974B26A814A}" type="presParOf" srcId="{29ED61AC-F177-440F-92DB-FE153E5BACB8}" destId="{9FD77D51-0327-4B5D-B3F7-814B5B4458B5}" srcOrd="1" destOrd="0" presId="urn:microsoft.com/office/officeart/2005/8/layout/hierarchy1"/>
    <dgm:cxn modelId="{9E129D16-4FC7-438A-A533-6036729746E0}" type="presParOf" srcId="{D5960561-8305-4752-995A-5B8D96621AA6}" destId="{634BEC70-39FE-45E1-985C-F6FCFC1B5F19}" srcOrd="1" destOrd="0" presId="urn:microsoft.com/office/officeart/2005/8/layout/hierarchy1"/>
    <dgm:cxn modelId="{F2743E22-A161-421C-BB60-C58F41598CF6}" type="presParOf" srcId="{651C5CEF-5424-4228-94EF-0D6E2B34AD08}" destId="{01CF5EE4-13ED-4AC6-AC52-62A6D72C9F3E}" srcOrd="4" destOrd="0" presId="urn:microsoft.com/office/officeart/2005/8/layout/hierarchy1"/>
    <dgm:cxn modelId="{F46C81C7-F653-4022-8155-7349BD034F18}" type="presParOf" srcId="{651C5CEF-5424-4228-94EF-0D6E2B34AD08}" destId="{F0CB2A8E-3FEE-4A70-B8C8-BDEB5D90CC33}" srcOrd="5" destOrd="0" presId="urn:microsoft.com/office/officeart/2005/8/layout/hierarchy1"/>
    <dgm:cxn modelId="{AC996797-E54F-428A-85BD-86A36E3B6291}" type="presParOf" srcId="{F0CB2A8E-3FEE-4A70-B8C8-BDEB5D90CC33}" destId="{6300D5D3-2302-4A6E-8291-44EBDA3BBEEC}" srcOrd="0" destOrd="0" presId="urn:microsoft.com/office/officeart/2005/8/layout/hierarchy1"/>
    <dgm:cxn modelId="{A2E30C12-3C81-4CE1-9240-E0156A5A5CC4}" type="presParOf" srcId="{6300D5D3-2302-4A6E-8291-44EBDA3BBEEC}" destId="{C68BB4B4-3D78-4CA8-AABC-9B4C4CD067D4}" srcOrd="0" destOrd="0" presId="urn:microsoft.com/office/officeart/2005/8/layout/hierarchy1"/>
    <dgm:cxn modelId="{8CE4C8B4-FD81-4A42-96FC-FED3CC5E754D}" type="presParOf" srcId="{6300D5D3-2302-4A6E-8291-44EBDA3BBEEC}" destId="{6A5258D6-453E-41EB-A622-66D7D002B3FC}" srcOrd="1" destOrd="0" presId="urn:microsoft.com/office/officeart/2005/8/layout/hierarchy1"/>
    <dgm:cxn modelId="{73718EA0-D0BE-4168-971B-A30DC2B33998}" type="presParOf" srcId="{F0CB2A8E-3FEE-4A70-B8C8-BDEB5D90CC33}" destId="{F6D07F24-4FB3-4874-9450-440B527FA005}" srcOrd="1" destOrd="0" presId="urn:microsoft.com/office/officeart/2005/8/layout/hierarchy1"/>
    <dgm:cxn modelId="{143F877F-4660-4584-B233-6109A348D4B5}" type="presParOf" srcId="{F6D07F24-4FB3-4874-9450-440B527FA005}" destId="{3D29A71C-6544-4DF4-AA89-4D936AC271D2}" srcOrd="0" destOrd="0" presId="urn:microsoft.com/office/officeart/2005/8/layout/hierarchy1"/>
    <dgm:cxn modelId="{95B923A8-C509-42C5-B359-AAD1C17B1C8B}" type="presParOf" srcId="{F6D07F24-4FB3-4874-9450-440B527FA005}" destId="{A7DE9A1F-EFE9-41DD-8742-8B69C7ECA537}" srcOrd="1" destOrd="0" presId="urn:microsoft.com/office/officeart/2005/8/layout/hierarchy1"/>
    <dgm:cxn modelId="{A4B26794-4D5D-4A17-A458-940AC0DCE3E2}" type="presParOf" srcId="{A7DE9A1F-EFE9-41DD-8742-8B69C7ECA537}" destId="{969CC25D-47AB-40B3-9F90-90C2CE738D97}" srcOrd="0" destOrd="0" presId="urn:microsoft.com/office/officeart/2005/8/layout/hierarchy1"/>
    <dgm:cxn modelId="{B7D5C1FB-9D6C-4698-AED0-3902862464DA}" type="presParOf" srcId="{969CC25D-47AB-40B3-9F90-90C2CE738D97}" destId="{25F70189-2272-4758-B511-D7340A8F5F3C}" srcOrd="0" destOrd="0" presId="urn:microsoft.com/office/officeart/2005/8/layout/hierarchy1"/>
    <dgm:cxn modelId="{2CC5A1A1-2031-4E99-80A0-F3517C50774E}" type="presParOf" srcId="{969CC25D-47AB-40B3-9F90-90C2CE738D97}" destId="{8EF18002-544F-426A-A058-AF9B66220730}" srcOrd="1" destOrd="0" presId="urn:microsoft.com/office/officeart/2005/8/layout/hierarchy1"/>
    <dgm:cxn modelId="{0743D1EA-1151-4E16-80CA-58DD9F2608BE}" type="presParOf" srcId="{A7DE9A1F-EFE9-41DD-8742-8B69C7ECA537}" destId="{236AEC9E-7643-40B6-89E2-8612DC55DA08}" srcOrd="1" destOrd="0" presId="urn:microsoft.com/office/officeart/2005/8/layout/hierarchy1"/>
    <dgm:cxn modelId="{73A7C765-5741-4F82-B220-8FFFE60594DE}" type="presParOf" srcId="{236AEC9E-7643-40B6-89E2-8612DC55DA08}" destId="{31A20ECF-2633-41AF-95AE-4C5B9B6CD00F}" srcOrd="0" destOrd="0" presId="urn:microsoft.com/office/officeart/2005/8/layout/hierarchy1"/>
    <dgm:cxn modelId="{C345DB7A-65B4-489C-AB95-60AF44756AC6}" type="presParOf" srcId="{236AEC9E-7643-40B6-89E2-8612DC55DA08}" destId="{C342136E-E518-48A8-97FA-AA8BA4AEC301}" srcOrd="1" destOrd="0" presId="urn:microsoft.com/office/officeart/2005/8/layout/hierarchy1"/>
    <dgm:cxn modelId="{5DD75A3B-56E2-4C44-97FE-A34EF0C85C87}" type="presParOf" srcId="{C342136E-E518-48A8-97FA-AA8BA4AEC301}" destId="{9F829BF1-859D-401D-BE2C-ADC98290E9AD}" srcOrd="0" destOrd="0" presId="urn:microsoft.com/office/officeart/2005/8/layout/hierarchy1"/>
    <dgm:cxn modelId="{855F5313-9698-4199-9818-9FD76A1896EC}" type="presParOf" srcId="{9F829BF1-859D-401D-BE2C-ADC98290E9AD}" destId="{6D129D43-574B-456D-B8CB-9BA9E79B269F}" srcOrd="0" destOrd="0" presId="urn:microsoft.com/office/officeart/2005/8/layout/hierarchy1"/>
    <dgm:cxn modelId="{69617A19-80AD-4A0B-BBF0-0F968A3AE9DE}" type="presParOf" srcId="{9F829BF1-859D-401D-BE2C-ADC98290E9AD}" destId="{FB143487-39CE-4EDC-BFD9-DA3835EFAA9B}" srcOrd="1" destOrd="0" presId="urn:microsoft.com/office/officeart/2005/8/layout/hierarchy1"/>
    <dgm:cxn modelId="{7C9951E6-D1CF-4436-BE0A-B4F2475533C2}" type="presParOf" srcId="{C342136E-E518-48A8-97FA-AA8BA4AEC301}" destId="{7BCC3612-A1C7-4A64-A5E9-F4010FADFF20}" srcOrd="1" destOrd="0" presId="urn:microsoft.com/office/officeart/2005/8/layout/hierarchy1"/>
    <dgm:cxn modelId="{834B3917-868B-429B-AFC9-C915582CF57A}" type="presParOf" srcId="{651C5CEF-5424-4228-94EF-0D6E2B34AD08}" destId="{C79BDFB9-6257-4916-9157-9FCCFD4C75DA}" srcOrd="6" destOrd="0" presId="urn:microsoft.com/office/officeart/2005/8/layout/hierarchy1"/>
    <dgm:cxn modelId="{4622B9E7-491A-49B2-AD86-46B432C5EBFA}" type="presParOf" srcId="{651C5CEF-5424-4228-94EF-0D6E2B34AD08}" destId="{8EF6A05C-71A4-491E-B806-BB6865EBA675}" srcOrd="7" destOrd="0" presId="urn:microsoft.com/office/officeart/2005/8/layout/hierarchy1"/>
    <dgm:cxn modelId="{AA8C453D-7DBB-4916-BEEC-704993C6BF41}" type="presParOf" srcId="{8EF6A05C-71A4-491E-B806-BB6865EBA675}" destId="{4E5A81B8-22B7-44E5-9610-64F29EDAA3AF}" srcOrd="0" destOrd="0" presId="urn:microsoft.com/office/officeart/2005/8/layout/hierarchy1"/>
    <dgm:cxn modelId="{7D03037C-16CA-412B-823D-BECA11EFBC60}" type="presParOf" srcId="{4E5A81B8-22B7-44E5-9610-64F29EDAA3AF}" destId="{C235BC69-2A58-4DC4-939F-09B2C17BEFC0}" srcOrd="0" destOrd="0" presId="urn:microsoft.com/office/officeart/2005/8/layout/hierarchy1"/>
    <dgm:cxn modelId="{1F0842F9-2B27-4CE9-AE15-D005EA2125BB}" type="presParOf" srcId="{4E5A81B8-22B7-44E5-9610-64F29EDAA3AF}" destId="{FCB04926-0706-42CC-9AA2-EF2F2184A7D7}" srcOrd="1" destOrd="0" presId="urn:microsoft.com/office/officeart/2005/8/layout/hierarchy1"/>
    <dgm:cxn modelId="{B891362F-CC01-4B6D-822A-52D789BF5181}" type="presParOf" srcId="{8EF6A05C-71A4-491E-B806-BB6865EBA675}" destId="{F0BF39FD-8C5E-4D3F-BD8B-058EAD096712}" srcOrd="1" destOrd="0" presId="urn:microsoft.com/office/officeart/2005/8/layout/hierarchy1"/>
    <dgm:cxn modelId="{2FD0D980-56D8-44EC-A19F-FA3A594EA34F}" type="presParOf" srcId="{F0BF39FD-8C5E-4D3F-BD8B-058EAD096712}" destId="{12F248C3-8661-4FCB-98D6-1BD01E5D8610}" srcOrd="0" destOrd="0" presId="urn:microsoft.com/office/officeart/2005/8/layout/hierarchy1"/>
    <dgm:cxn modelId="{4D4ECC41-94D1-4D12-B2FE-E83388DBA362}" type="presParOf" srcId="{F0BF39FD-8C5E-4D3F-BD8B-058EAD096712}" destId="{260C0F91-2530-4EFE-B267-E9390F427BFA}" srcOrd="1" destOrd="0" presId="urn:microsoft.com/office/officeart/2005/8/layout/hierarchy1"/>
    <dgm:cxn modelId="{DBBEC21C-E176-465E-B68F-CE6ACF6B8A50}" type="presParOf" srcId="{260C0F91-2530-4EFE-B267-E9390F427BFA}" destId="{116AC5F3-F7ED-417D-AA01-A85716A3F1F1}" srcOrd="0" destOrd="0" presId="urn:microsoft.com/office/officeart/2005/8/layout/hierarchy1"/>
    <dgm:cxn modelId="{55E1F38E-2D92-467A-8FE1-B55121369AC6}" type="presParOf" srcId="{116AC5F3-F7ED-417D-AA01-A85716A3F1F1}" destId="{350F068F-E642-4DE6-8FBF-C42FDE633C62}" srcOrd="0" destOrd="0" presId="urn:microsoft.com/office/officeart/2005/8/layout/hierarchy1"/>
    <dgm:cxn modelId="{1F5BCDC8-FEBD-45C5-BF50-609F9E030AD9}" type="presParOf" srcId="{116AC5F3-F7ED-417D-AA01-A85716A3F1F1}" destId="{1FCF9F84-4DB0-4C75-820C-61BC37312A81}" srcOrd="1" destOrd="0" presId="urn:microsoft.com/office/officeart/2005/8/layout/hierarchy1"/>
    <dgm:cxn modelId="{5265FA1E-94A0-4E41-884D-288A1F61029F}" type="presParOf" srcId="{260C0F91-2530-4EFE-B267-E9390F427BFA}" destId="{82AAAC22-2DF3-4284-AF86-2E33D5E99FD9}" srcOrd="1" destOrd="0" presId="urn:microsoft.com/office/officeart/2005/8/layout/hierarchy1"/>
    <dgm:cxn modelId="{CF74BB00-E318-4C28-A017-E4331FB32DFB}" type="presParOf" srcId="{82AAAC22-2DF3-4284-AF86-2E33D5E99FD9}" destId="{9CFDEAA4-A92D-4074-961B-ABF6F8A63A4B}" srcOrd="0" destOrd="0" presId="urn:microsoft.com/office/officeart/2005/8/layout/hierarchy1"/>
    <dgm:cxn modelId="{F3785BC0-C8F3-4CBB-BF72-0729A778F4C8}" type="presParOf" srcId="{82AAAC22-2DF3-4284-AF86-2E33D5E99FD9}" destId="{EDF89B4B-DDA7-4F19-AFA5-32C2B342D115}" srcOrd="1" destOrd="0" presId="urn:microsoft.com/office/officeart/2005/8/layout/hierarchy1"/>
    <dgm:cxn modelId="{B8C556CF-EF0C-4291-8C81-0AB5B472F509}" type="presParOf" srcId="{EDF89B4B-DDA7-4F19-AFA5-32C2B342D115}" destId="{797A532A-E678-48FD-A417-7AE66809FDB1}" srcOrd="0" destOrd="0" presId="urn:microsoft.com/office/officeart/2005/8/layout/hierarchy1"/>
    <dgm:cxn modelId="{7C7D83C0-9288-44D7-AB3A-6345C536703C}" type="presParOf" srcId="{797A532A-E678-48FD-A417-7AE66809FDB1}" destId="{965701D7-F7E7-4747-8591-B2164326D3ED}" srcOrd="0" destOrd="0" presId="urn:microsoft.com/office/officeart/2005/8/layout/hierarchy1"/>
    <dgm:cxn modelId="{EDDC555F-7293-4BC3-B768-3D4BE8A506DF}" type="presParOf" srcId="{797A532A-E678-48FD-A417-7AE66809FDB1}" destId="{85DD3CAF-739D-49F5-AA11-BEC8CA2F4EB0}" srcOrd="1" destOrd="0" presId="urn:microsoft.com/office/officeart/2005/8/layout/hierarchy1"/>
    <dgm:cxn modelId="{2845AA9E-751F-4669-876F-F7768B1E477C}" type="presParOf" srcId="{EDF89B4B-DDA7-4F19-AFA5-32C2B342D115}" destId="{68C519C1-3ABB-4C1F-B113-30F9057B3AC5}" srcOrd="1" destOrd="0" presId="urn:microsoft.com/office/officeart/2005/8/layout/hierarchy1"/>
    <dgm:cxn modelId="{48DC55E3-86C1-45B2-9BB5-88D387AA3184}" type="presParOf" srcId="{651C5CEF-5424-4228-94EF-0D6E2B34AD08}" destId="{25867489-5BF9-4829-80A4-39DF3DF4E793}" srcOrd="8" destOrd="0" presId="urn:microsoft.com/office/officeart/2005/8/layout/hierarchy1"/>
    <dgm:cxn modelId="{8CDF71A3-5D24-42F1-8FF9-288B36963B86}" type="presParOf" srcId="{651C5CEF-5424-4228-94EF-0D6E2B34AD08}" destId="{AD514315-4DB7-49D4-AE06-D02101DD4F08}" srcOrd="9" destOrd="0" presId="urn:microsoft.com/office/officeart/2005/8/layout/hierarchy1"/>
    <dgm:cxn modelId="{E78D63AC-5753-436F-9087-0F31FB1B0B93}" type="presParOf" srcId="{AD514315-4DB7-49D4-AE06-D02101DD4F08}" destId="{7B905358-5248-49D2-818F-0732A4C75CAA}" srcOrd="0" destOrd="0" presId="urn:microsoft.com/office/officeart/2005/8/layout/hierarchy1"/>
    <dgm:cxn modelId="{FB7DAD42-E6F3-4682-9A07-2EEE1E12BF13}" type="presParOf" srcId="{7B905358-5248-49D2-818F-0732A4C75CAA}" destId="{B881889C-79CF-4428-B3E6-FB831875A260}" srcOrd="0" destOrd="0" presId="urn:microsoft.com/office/officeart/2005/8/layout/hierarchy1"/>
    <dgm:cxn modelId="{BB9C457E-2879-4583-8F72-46501012ACD2}" type="presParOf" srcId="{7B905358-5248-49D2-818F-0732A4C75CAA}" destId="{4F91A643-98AC-4B23-8B87-31AC618AB05E}" srcOrd="1" destOrd="0" presId="urn:microsoft.com/office/officeart/2005/8/layout/hierarchy1"/>
    <dgm:cxn modelId="{AA47DBF8-6568-4F51-8623-3D63A7681C67}" type="presParOf" srcId="{AD514315-4DB7-49D4-AE06-D02101DD4F08}" destId="{BA6BC270-EB56-4C36-A0CC-1D527B3E6E14}" srcOrd="1" destOrd="0" presId="urn:microsoft.com/office/officeart/2005/8/layout/hierarchy1"/>
    <dgm:cxn modelId="{9FDA0233-FF06-432A-AA36-ACC23ADBB800}" type="presParOf" srcId="{BA6BC270-EB56-4C36-A0CC-1D527B3E6E14}" destId="{C66057CF-33F6-4D9E-AF5C-EBB57F6947AE}" srcOrd="0" destOrd="0" presId="urn:microsoft.com/office/officeart/2005/8/layout/hierarchy1"/>
    <dgm:cxn modelId="{122ED553-AE2E-4537-BD8D-058E01DCB867}" type="presParOf" srcId="{BA6BC270-EB56-4C36-A0CC-1D527B3E6E14}" destId="{E27523E0-1406-4014-9D51-C3684A396245}" srcOrd="1" destOrd="0" presId="urn:microsoft.com/office/officeart/2005/8/layout/hierarchy1"/>
    <dgm:cxn modelId="{0BE75FDF-2006-46B1-88CD-B133D1D33E00}" type="presParOf" srcId="{E27523E0-1406-4014-9D51-C3684A396245}" destId="{B4686F32-C10D-40E7-9B28-27463D5565FA}" srcOrd="0" destOrd="0" presId="urn:microsoft.com/office/officeart/2005/8/layout/hierarchy1"/>
    <dgm:cxn modelId="{4FBF772C-068E-49FE-BB6D-5CF37A43CDDD}" type="presParOf" srcId="{B4686F32-C10D-40E7-9B28-27463D5565FA}" destId="{92D722B6-94B2-4AA7-9663-FE857718E375}" srcOrd="0" destOrd="0" presId="urn:microsoft.com/office/officeart/2005/8/layout/hierarchy1"/>
    <dgm:cxn modelId="{4011F1C8-33A9-4F37-A47A-60076A5964BB}" type="presParOf" srcId="{B4686F32-C10D-40E7-9B28-27463D5565FA}" destId="{4CF59EBA-8D37-444E-8DC4-1ADE4F825E93}" srcOrd="1" destOrd="0" presId="urn:microsoft.com/office/officeart/2005/8/layout/hierarchy1"/>
    <dgm:cxn modelId="{38C163A3-1915-4B64-AEDE-300E253F507D}" type="presParOf" srcId="{E27523E0-1406-4014-9D51-C3684A396245}" destId="{2EBC2844-2422-4EC0-9A4C-26C606D0227F}" srcOrd="1" destOrd="0" presId="urn:microsoft.com/office/officeart/2005/8/layout/hierarchy1"/>
    <dgm:cxn modelId="{D61673E2-8E4F-45E5-ACD2-DA6098967614}" type="presParOf" srcId="{2EBC2844-2422-4EC0-9A4C-26C606D0227F}" destId="{F34391E5-DF67-46BF-AEEB-34F437AF0877}" srcOrd="0" destOrd="0" presId="urn:microsoft.com/office/officeart/2005/8/layout/hierarchy1"/>
    <dgm:cxn modelId="{72C125AA-0F6D-4F6F-A158-92BEE6B6400F}" type="presParOf" srcId="{2EBC2844-2422-4EC0-9A4C-26C606D0227F}" destId="{24FAD06D-A5F6-40FC-9BE7-D9FA086074C6}" srcOrd="1" destOrd="0" presId="urn:microsoft.com/office/officeart/2005/8/layout/hierarchy1"/>
    <dgm:cxn modelId="{34EAA6E4-3C01-436A-B586-DD0A48D460CE}" type="presParOf" srcId="{24FAD06D-A5F6-40FC-9BE7-D9FA086074C6}" destId="{F35AD105-14A7-4577-B7C0-AA3038F8B9C0}" srcOrd="0" destOrd="0" presId="urn:microsoft.com/office/officeart/2005/8/layout/hierarchy1"/>
    <dgm:cxn modelId="{ACDE8DD3-9F7B-44D8-A20B-18AC0A2B54B0}" type="presParOf" srcId="{F35AD105-14A7-4577-B7C0-AA3038F8B9C0}" destId="{FCF1B29E-E1F0-440D-A31F-10FBE8674497}" srcOrd="0" destOrd="0" presId="urn:microsoft.com/office/officeart/2005/8/layout/hierarchy1"/>
    <dgm:cxn modelId="{F82440A5-364A-46F5-A978-91E0F29A4DED}" type="presParOf" srcId="{F35AD105-14A7-4577-B7C0-AA3038F8B9C0}" destId="{92CF7303-777F-45A7-B197-CBF29E357EB9}" srcOrd="1" destOrd="0" presId="urn:microsoft.com/office/officeart/2005/8/layout/hierarchy1"/>
    <dgm:cxn modelId="{BEC1B277-DA4E-48E9-BE87-B318518DE9DD}" type="presParOf" srcId="{24FAD06D-A5F6-40FC-9BE7-D9FA086074C6}" destId="{B33E7869-05BE-446C-A0B3-8EDCBD2A5FC2}" srcOrd="1" destOrd="0" presId="urn:microsoft.com/office/officeart/2005/8/layout/hierarchy1"/>
    <dgm:cxn modelId="{10F3A0EB-D990-43CB-8BE6-80EF343FD08C}" type="presParOf" srcId="{651C5CEF-5424-4228-94EF-0D6E2B34AD08}" destId="{833C42B4-49BF-4332-9D6F-7C2A50FE6E60}" srcOrd="10" destOrd="0" presId="urn:microsoft.com/office/officeart/2005/8/layout/hierarchy1"/>
    <dgm:cxn modelId="{A46505EF-969A-4DDB-A663-0417B9C8562F}" type="presParOf" srcId="{651C5CEF-5424-4228-94EF-0D6E2B34AD08}" destId="{83495620-0065-4C59-A4C8-B27DF23D7BD7}" srcOrd="11" destOrd="0" presId="urn:microsoft.com/office/officeart/2005/8/layout/hierarchy1"/>
    <dgm:cxn modelId="{90B75B00-EC0A-426B-85FD-6019CCC4EB7E}" type="presParOf" srcId="{83495620-0065-4C59-A4C8-B27DF23D7BD7}" destId="{EC6E6035-5E14-43DF-8721-B080CE19D10A}" srcOrd="0" destOrd="0" presId="urn:microsoft.com/office/officeart/2005/8/layout/hierarchy1"/>
    <dgm:cxn modelId="{CAAE9F1C-ABDE-4EA3-AEF5-D4D8C85F3ADE}" type="presParOf" srcId="{EC6E6035-5E14-43DF-8721-B080CE19D10A}" destId="{CB47AAD5-4C52-4193-92C6-630F6191D55F}" srcOrd="0" destOrd="0" presId="urn:microsoft.com/office/officeart/2005/8/layout/hierarchy1"/>
    <dgm:cxn modelId="{39D399E6-9030-466E-95FA-5B2C4552DE11}" type="presParOf" srcId="{EC6E6035-5E14-43DF-8721-B080CE19D10A}" destId="{182F8F9E-84AA-416C-AA64-4B07D61F823D}" srcOrd="1" destOrd="0" presId="urn:microsoft.com/office/officeart/2005/8/layout/hierarchy1"/>
    <dgm:cxn modelId="{DAF229EC-D19C-4777-BCD6-0001E8E4684E}" type="presParOf" srcId="{83495620-0065-4C59-A4C8-B27DF23D7BD7}" destId="{D6B31831-9DAF-4148-8E70-7755F921BB36}" srcOrd="1" destOrd="0" presId="urn:microsoft.com/office/officeart/2005/8/layout/hierarchy1"/>
    <dgm:cxn modelId="{1638C02D-2DAF-415D-A659-DA33ADAA0642}" type="presParOf" srcId="{D6B31831-9DAF-4148-8E70-7755F921BB36}" destId="{B4B9D2A9-36DA-433B-8EC9-64478327064F}" srcOrd="0" destOrd="0" presId="urn:microsoft.com/office/officeart/2005/8/layout/hierarchy1"/>
    <dgm:cxn modelId="{B0FFCAB9-B8BD-45ED-B7F4-DEDBB2A72812}" type="presParOf" srcId="{D6B31831-9DAF-4148-8E70-7755F921BB36}" destId="{ADC6397E-AF69-41B1-ABD1-C26A33113EE8}" srcOrd="1" destOrd="0" presId="urn:microsoft.com/office/officeart/2005/8/layout/hierarchy1"/>
    <dgm:cxn modelId="{82BC7CDE-83A5-468A-9CDB-4B6E3D9C652B}" type="presParOf" srcId="{ADC6397E-AF69-41B1-ABD1-C26A33113EE8}" destId="{1AA6D40B-A095-421F-B54C-42C2B4C6D83A}" srcOrd="0" destOrd="0" presId="urn:microsoft.com/office/officeart/2005/8/layout/hierarchy1"/>
    <dgm:cxn modelId="{CE483F42-27F6-457A-A192-C75E0D1658E0}" type="presParOf" srcId="{1AA6D40B-A095-421F-B54C-42C2B4C6D83A}" destId="{3200BDC3-24A3-4BE8-8685-48097719BBC0}" srcOrd="0" destOrd="0" presId="urn:microsoft.com/office/officeart/2005/8/layout/hierarchy1"/>
    <dgm:cxn modelId="{95BD4A6B-40C9-4592-97B9-B4224DAF395F}" type="presParOf" srcId="{1AA6D40B-A095-421F-B54C-42C2B4C6D83A}" destId="{9142CD22-4900-4A0C-990D-56F2AC3CE3B4}" srcOrd="1" destOrd="0" presId="urn:microsoft.com/office/officeart/2005/8/layout/hierarchy1"/>
    <dgm:cxn modelId="{C9B4E155-C216-4C0D-9159-D078B704A231}" type="presParOf" srcId="{ADC6397E-AF69-41B1-ABD1-C26A33113EE8}" destId="{69924053-1FFE-4F33-B002-70811E7F8158}" srcOrd="1" destOrd="0" presId="urn:microsoft.com/office/officeart/2005/8/layout/hierarchy1"/>
    <dgm:cxn modelId="{F7A32E8A-C327-4AA5-B242-94B2685BA8E9}" type="presParOf" srcId="{69924053-1FFE-4F33-B002-70811E7F8158}" destId="{F9AEB9FB-A6A1-4F20-955A-14CE46558476}" srcOrd="0" destOrd="0" presId="urn:microsoft.com/office/officeart/2005/8/layout/hierarchy1"/>
    <dgm:cxn modelId="{5B74BABD-87CF-47A7-B643-96CE20912C17}" type="presParOf" srcId="{69924053-1FFE-4F33-B002-70811E7F8158}" destId="{997D2664-5B27-4F0C-85A4-8CB9E68B3070}" srcOrd="1" destOrd="0" presId="urn:microsoft.com/office/officeart/2005/8/layout/hierarchy1"/>
    <dgm:cxn modelId="{2CF7E103-0DE4-485E-B71C-98C5127C4F22}" type="presParOf" srcId="{997D2664-5B27-4F0C-85A4-8CB9E68B3070}" destId="{B47605DC-F094-4121-91F5-B4744A3D7755}" srcOrd="0" destOrd="0" presId="urn:microsoft.com/office/officeart/2005/8/layout/hierarchy1"/>
    <dgm:cxn modelId="{7EA4D9FA-B57B-4B24-9744-28DA248A138F}" type="presParOf" srcId="{B47605DC-F094-4121-91F5-B4744A3D7755}" destId="{3C8483A2-ED50-4C78-80DA-05E435BF7306}" srcOrd="0" destOrd="0" presId="urn:microsoft.com/office/officeart/2005/8/layout/hierarchy1"/>
    <dgm:cxn modelId="{A06DB4B2-6FDC-4123-A528-5E7707A462E9}" type="presParOf" srcId="{B47605DC-F094-4121-91F5-B4744A3D7755}" destId="{D921BC42-29B8-4772-8415-0E632E3D9345}" srcOrd="1" destOrd="0" presId="urn:microsoft.com/office/officeart/2005/8/layout/hierarchy1"/>
    <dgm:cxn modelId="{07F0FDF2-617D-4E63-A417-3B3AC76163C8}" type="presParOf" srcId="{997D2664-5B27-4F0C-85A4-8CB9E68B3070}" destId="{4BF0B899-C921-4466-A621-0D5CB200B7B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A00DBB-6CB7-44B4-B854-EB265D891510}" type="doc">
      <dgm:prSet loTypeId="urn:microsoft.com/office/officeart/2005/8/layout/hierarchy1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fr-CA"/>
        </a:p>
      </dgm:t>
    </dgm:pt>
    <dgm:pt modelId="{2B73C9A8-9C86-43FB-A1DE-B6F8447E0FDE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Direction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Ingrid Thirnish</a:t>
          </a:r>
        </a:p>
      </dgm:t>
    </dgm:pt>
    <dgm:pt modelId="{4FBE74A1-7400-4A69-9332-C372314D4C5D}" type="par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DFEEAA6-CE5F-4113-844F-745D4AA2C072}" type="sib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B1FD062-7CA1-4C04-ACAE-C732A3BA3274}">
      <dgm:prSet phldrT="[Texte]"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Secrétaire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Dalida Pinette</a:t>
          </a:r>
        </a:p>
      </dgm:t>
    </dgm:pt>
    <dgm:pt modelId="{004FBC86-C56B-4B05-A972-FB6B5691C720}" type="par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EBD551A-FAF7-46A2-875C-29E7CD0CB116}" type="sib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59637EC-985C-486D-A12C-25E74A5D127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Services d’enseignement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8C41D770-6187-4901-8539-2B19B106B79B}" type="parTrans" cxnId="{6A5BCEE4-C69E-4A90-9612-81091D377FA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1CC9F62-6A2D-40A3-97A3-9C0196394EF1}" type="sibTrans" cxnId="{6A5BCEE4-C69E-4A90-9612-81091D377F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02292AA-EC9A-47F6-A918-B0F8CE26305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Adaptation scolaire</a:t>
          </a:r>
        </a:p>
      </dgm:t>
    </dgm:pt>
    <dgm:pt modelId="{3098B3F3-16D9-4F42-8F23-D5FEB97E0117}" type="parTrans" cxnId="{12CE7EB2-6B9B-4638-BF6F-BA6EB0B74F5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F2FB4E6-06E1-4B3B-A656-17A85C0268A8}" type="sibTrans" cxnId="{12CE7EB2-6B9B-4638-BF6F-BA6EB0B74F5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5E7F4707-055C-47D3-BF1F-0CC9E85CE78D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Spécialités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D2BDFE84-73D2-45EC-B6B2-E8CCEA0CF25A}" type="parTrans" cxnId="{6FA918BD-2F52-4DED-9593-4CD98E75EB7A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5ED332A-DE97-4B97-B4AD-B7FDA68986FF}" type="sibTrans" cxnId="{6FA918BD-2F52-4DED-9593-4CD98E75EB7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188A714-16F7-44D0-A5C0-099C6746A660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Préscolaire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36BC37CD-195C-4C7F-B72A-BD996C35F728}" type="parTrans" cxnId="{A7E9FE9F-3168-46AA-95C0-E5B7DB5375A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B7F90DE-7A24-476A-A67D-91A2DC999B5F}" type="sibTrans" cxnId="{A7E9FE9F-3168-46AA-95C0-E5B7DB5375A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F4A2F0E-3170-40F5-9186-72E4E79D1AF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Éducation physique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Hugo St-Pierre</a:t>
          </a:r>
        </a:p>
      </dgm:t>
    </dgm:pt>
    <dgm:pt modelId="{C9C69F79-7CFD-424B-A0C8-FFA4A348E66E}" type="parTrans" cxnId="{8E56066D-73BE-4329-B46A-558D4FCA037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13752E0-4288-47B1-8228-6CF64F9097FA}" type="sibTrans" cxnId="{8E56066D-73BE-4329-B46A-558D4FCA037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56B0371-99DA-4DA2-914A-97F6D598295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Langue innue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Charlène Jérôme</a:t>
          </a:r>
        </a:p>
      </dgm:t>
    </dgm:pt>
    <dgm:pt modelId="{9061D35B-299E-4A9A-8E7E-A9C559BAB6B4}" type="parTrans" cxnId="{2039220D-B43E-4071-BA58-0B863CF45CE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5692A6D8-0D89-411A-98FF-0E4875E180D8}" type="sibTrans" cxnId="{2039220D-B43E-4071-BA58-0B863CF45C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7E6BC0C-54FF-4933-A826-AD95FA5CE8EF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Préscolaire 4 ans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Lise-Andrée Fontaine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Sophie Fontaine</a:t>
          </a:r>
        </a:p>
      </dgm:t>
    </dgm:pt>
    <dgm:pt modelId="{5A63B31D-E024-49C6-A3AB-C6984D460954}" type="parTrans" cxnId="{B7838020-BB82-42FB-A916-831C375F155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4A06ED9-5D15-4C6F-9B21-2A3253C200F4}" type="sibTrans" cxnId="{B7838020-BB82-42FB-A916-831C375F15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FC55240-9CAA-4AD9-AAAB-B3DDA9015627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Préscolaire 5 ans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Dolorès Michel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Karine Ashini</a:t>
          </a:r>
        </a:p>
      </dgm:t>
    </dgm:pt>
    <dgm:pt modelId="{3B3B84BC-BCC8-44DC-9B15-8624CC8AAA7D}" type="parTrans" cxnId="{E2390460-8F76-422C-8B6A-FBE3B344D51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6556CE6-F5F0-4DBA-B778-FF610846922D}" type="sibTrans" cxnId="{E2390460-8F76-422C-8B6A-FBE3B344D51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1F97FA2-173C-4412-8E5B-5FE900ECAE0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Classes adaptées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D8962053-D7E1-4F3B-A0F7-4C68590569E1}" type="parTrans" cxnId="{407CC020-3FCA-40FA-B3F2-5D9D94B5D01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1036945-88C8-492A-A9A7-6557233DF750}" type="sibTrans" cxnId="{407CC020-3FCA-40FA-B3F2-5D9D94B5D01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B2C3187-FF74-454E-A938-3A7721FA9F88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Classe adaptée au développement (CAD)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Chantal Landry</a:t>
          </a:r>
        </a:p>
      </dgm:t>
    </dgm:pt>
    <dgm:pt modelId="{941CF055-6885-4237-BD6E-C15F78F44C58}" type="parTrans" cxnId="{0B48965C-100D-487D-AA22-5D23140F50D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B0F97FB-912F-46E3-9A18-E16B79C576F2}" type="sibTrans" cxnId="{0B48965C-100D-487D-AA22-5D23140F50D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221BCDDA-EC84-4C2E-8C62-FFA729730C8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1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600" b="1" dirty="0">
              <a:latin typeface="+mn-lt"/>
              <a:cs typeface="Arial" panose="020B0604020202020204" pitchFamily="34" charset="0"/>
            </a:rPr>
            <a:t> cycle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Élise Francis-Méthot</a:t>
          </a:r>
        </a:p>
      </dgm:t>
    </dgm:pt>
    <dgm:pt modelId="{DDB4E297-0BA9-49EE-B112-9217BCB6D984}" type="parTrans" cxnId="{36F09BE4-43C7-486D-ACFE-647950F3F1D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ED7711A-0402-4494-8A87-054D243E5413}" type="sibTrans" cxnId="{36F09BE4-43C7-486D-ACFE-647950F3F1D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4968E698-5E18-4A68-A79E-959708E5F23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Travailleuse sociale</a:t>
          </a:r>
          <a:endParaRPr lang="fr-CA" sz="700" b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 err="1"/>
            <a:t>Ymanie</a:t>
          </a:r>
          <a:r>
            <a:rPr lang="fr-CA" sz="700" dirty="0"/>
            <a:t> </a:t>
          </a:r>
          <a:r>
            <a:rPr lang="fr-CA" sz="700" dirty="0" err="1"/>
            <a:t>Sakho</a:t>
          </a:r>
          <a:endParaRPr lang="fr-CA" sz="700" b="1" dirty="0">
            <a:latin typeface="+mn-lt"/>
            <a:cs typeface="Arial" panose="020B0604020202020204" pitchFamily="34" charset="0"/>
          </a:endParaRPr>
        </a:p>
      </dgm:t>
    </dgm:pt>
    <dgm:pt modelId="{F9DD0594-C1D5-4693-A5A1-2F7EFAEA0743}" type="parTrans" cxnId="{C7B6292A-D6FA-4752-934E-6D10B0917B5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3637D6A-457A-483B-8F35-93553E9E3E63}" type="sibTrans" cxnId="{C7B6292A-D6FA-4752-934E-6D10B0917B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BAE1854E-0EDC-4678-BF25-AE304056FC4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Bibliothécaire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Carmen Picard</a:t>
          </a:r>
          <a:endParaRPr lang="fr-CA" sz="700" dirty="0">
            <a:latin typeface="+mn-lt"/>
            <a:cs typeface="Arial" panose="020B0604020202020204" pitchFamily="34" charset="0"/>
          </a:endParaRPr>
        </a:p>
      </dgm:t>
    </dgm:pt>
    <dgm:pt modelId="{8D0BAC96-E6CC-4740-940C-570E64BB57BE}" type="parTrans" cxnId="{A68EF196-A641-46D3-8F10-39B323A3055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F49EB9E1-EB14-4A16-A66D-35A6A3FF0901}" type="sibTrans" cxnId="{A68EF196-A641-46D3-8F10-39B323A305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E613A7B-501F-41E6-9AAC-7D42E152C3C2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6FF0F6C8-732F-4E1A-9A49-78B04BEAE4C0}" type="parTrans" cxnId="{216390CA-9B09-4832-B6D3-04E983EA01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98AA7AF-995A-4DAE-8672-5E74E68E59A9}" type="sibTrans" cxnId="{216390CA-9B09-4832-B6D3-04E983EA016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826164AD-95B8-437C-BF99-9A43FF306EF3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8C263E8F-6902-49DA-A1FD-6D5BBB5A58DF}" type="parTrans" cxnId="{4200F820-2E2A-4EFE-B46F-48591E4A20D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B2FD610-FB28-4463-B808-A8694FCD5AF1}" type="sibTrans" cxnId="{4200F820-2E2A-4EFE-B46F-48591E4A2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E536BA0-3428-4C48-B4B4-91F123558371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cycle</a:t>
          </a:r>
        </a:p>
      </dgm:t>
    </dgm:pt>
    <dgm:pt modelId="{6F34A73A-EE2C-4781-8CBE-59E75DCFCC00}" type="parTrans" cxnId="{6C6CB9F0-117F-4BC4-AF1D-B9BB2F9D74E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52BC571-07DB-45FD-A840-2C029315C45A}" type="sibTrans" cxnId="{6C6CB9F0-117F-4BC4-AF1D-B9BB2F9D74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96D8783-BEC9-4DD9-B508-BB9893D29F8B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Enseignant PDHÉ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Emmanuel Fontaine</a:t>
          </a:r>
        </a:p>
      </dgm:t>
    </dgm:pt>
    <dgm:pt modelId="{C01B3A41-0EF7-46EB-A03F-5B2BBBC1FB41}" type="parTrans" cxnId="{8A462D82-74FD-4F43-8A9D-F326C9AF1B2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371810C-F581-4F31-93A6-6D3B4CCE5A38}" type="sibTrans" cxnId="{8A462D82-74FD-4F43-8A9D-F326C9AF1B2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35F45BC-445E-431E-B84F-E20020268CA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Anglais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dirty="0">
              <a:latin typeface="+mn-lt"/>
              <a:cs typeface="Arial" panose="020B0604020202020204" pitchFamily="34" charset="0"/>
            </a:rPr>
            <a:t>Steeve Landry</a:t>
          </a:r>
        </a:p>
      </dgm:t>
    </dgm:pt>
    <dgm:pt modelId="{2F3CCEB9-FF96-4588-8ABC-D26C8780038C}" type="parTrans" cxnId="{C9E50893-42C3-489A-BCBA-8D28AD1C84F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E7D88ADB-C65A-4B5A-8B60-E0A63B0A6BE6}" type="sibTrans" cxnId="{C9E50893-42C3-489A-BCBA-8D28AD1C84F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6ABF576F-6A21-4F75-8452-995972EF71C5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1" dirty="0">
              <a:latin typeface="+mn-lt"/>
              <a:cs typeface="Arial" panose="020B0604020202020204" pitchFamily="34" charset="0"/>
            </a:rPr>
            <a:t>2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dirty="0">
              <a:latin typeface="+mn-lt"/>
              <a:cs typeface="Arial" panose="020B0604020202020204" pitchFamily="34" charset="0"/>
            </a:rPr>
            <a:t> et 3</a:t>
          </a:r>
          <a:r>
            <a:rPr lang="fr-CA" sz="6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dirty="0">
              <a:latin typeface="+mn-lt"/>
              <a:cs typeface="Arial" panose="020B0604020202020204" pitchFamily="34" charset="0"/>
            </a:rPr>
            <a:t> cycles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600" b="0" dirty="0">
              <a:latin typeface="+mn-lt"/>
              <a:cs typeface="Arial" panose="020B0604020202020204" pitchFamily="34" charset="0"/>
            </a:rPr>
            <a:t>Josée Bellemare</a:t>
          </a:r>
        </a:p>
      </dgm:t>
    </dgm:pt>
    <dgm:pt modelId="{F7334AAB-B640-4710-B635-AC6978864BC8}" type="parTrans" cxnId="{100565D2-8D66-4B9F-BE57-F798C7B8F7E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AFA10DF-C678-4901-81A1-D674675AD8A7}" type="sibTrans" cxnId="{100565D2-8D66-4B9F-BE57-F798C7B8F7E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5D14967-83CC-44AA-B99B-2C76CE864CA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ère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Dalida Michel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Marie-Claude Cormier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 err="1">
              <a:latin typeface="+mn-lt"/>
              <a:cs typeface="Arial" panose="020B0604020202020204" pitchFamily="34" charset="0"/>
            </a:rPr>
            <a:t>Danysa</a:t>
          </a:r>
          <a:r>
            <a:rPr lang="fr-CA" sz="700" b="0" dirty="0">
              <a:latin typeface="+mn-lt"/>
              <a:cs typeface="Arial" panose="020B0604020202020204" pitchFamily="34" charset="0"/>
            </a:rPr>
            <a:t> Régis </a:t>
          </a:r>
          <a:r>
            <a:rPr lang="fr-CA" sz="700" b="0" dirty="0" err="1">
              <a:latin typeface="+mn-lt"/>
              <a:cs typeface="Arial" panose="020B0604020202020204" pitchFamily="34" charset="0"/>
            </a:rPr>
            <a:t>Labbé</a:t>
          </a:r>
          <a:endParaRPr lang="fr-CA" sz="700" b="0" dirty="0">
            <a:latin typeface="+mn-lt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700" b="0" dirty="0">
            <a:latin typeface="+mn-lt"/>
            <a:cs typeface="Arial" panose="020B0604020202020204" pitchFamily="34" charset="0"/>
          </a:endParaRPr>
        </a:p>
      </dgm:t>
    </dgm:pt>
    <dgm:pt modelId="{A58F0122-B870-4D74-AF7E-D18CD2FB4293}" type="parTrans" cxnId="{C775BD71-0F53-43E6-8A36-38DCAD532FC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A570666-C06D-4A6D-8318-570521C1D38D}" type="sibTrans" cxnId="{C775BD71-0F53-43E6-8A36-38DCAD532FC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37C6ED2-80EF-4706-A7BA-FF11DCF9177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Yvette Vachon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Frédérique Bélanger </a:t>
          </a:r>
        </a:p>
      </dgm:t>
    </dgm:pt>
    <dgm:pt modelId="{D88C4EDB-B816-4DAA-AD45-A421A495666B}" type="parTrans" cxnId="{4C2FBD2A-7CB7-40A2-A68C-1298196A801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A7DB1F9-7E90-40AF-AC4D-A3DCF72D6A4B}" type="sibTrans" cxnId="{4C2FBD2A-7CB7-40A2-A68C-1298196A80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336DBCC9-4DC0-494F-9C9A-EAAA4374B78B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Caroline Vachon</a:t>
          </a:r>
        </a:p>
      </dgm:t>
    </dgm:pt>
    <dgm:pt modelId="{EBFC9480-3079-4145-BD14-3E9037AE2BD2}" type="parTrans" cxnId="{076480EA-624C-4AA6-ABB0-1BAB0B7799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AA1F21B7-0577-436E-8868-DE53A956EAA4}" type="sibTrans" cxnId="{076480EA-624C-4AA6-ABB0-1BAB0B7799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3F92283-9B9B-4F5F-9082-27FA843F4D9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- 4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Annie Tremblay</a:t>
          </a:r>
        </a:p>
      </dgm:t>
    </dgm:pt>
    <dgm:pt modelId="{B4D3488B-6A43-4AE4-AFD2-C9EDAC94172D}" type="parTrans" cxnId="{058D4D24-C36E-4457-862B-4AEFEAC68F3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063A59DA-DCC7-4E22-9659-584AC1E5297E}" type="sibTrans" cxnId="{058D4D24-C36E-4457-862B-4AEFEAC68F3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A4E99CA-3E85-41FE-8CEA-E5497B434306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5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Karine </a:t>
          </a:r>
          <a:r>
            <a:rPr lang="fr-CA" sz="700" b="0" dirty="0" err="1">
              <a:latin typeface="+mn-lt"/>
              <a:cs typeface="Arial" panose="020B0604020202020204" pitchFamily="34" charset="0"/>
            </a:rPr>
            <a:t>Mongeon</a:t>
          </a:r>
          <a:r>
            <a:rPr lang="fr-CA" sz="700" b="0" dirty="0">
              <a:latin typeface="+mn-lt"/>
              <a:cs typeface="Arial" panose="020B0604020202020204" pitchFamily="34" charset="0"/>
            </a:rPr>
            <a:t>-Bobbitt</a:t>
          </a:r>
        </a:p>
      </dgm:t>
    </dgm:pt>
    <dgm:pt modelId="{3AA2D805-4D84-4EA0-89BB-4ABB4141BA2F}" type="parTrans" cxnId="{B40AF998-2659-47A2-A236-E22FEC4F4D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F598C1C-3A6A-4FC9-B230-B1518E756B08}" type="sibTrans" cxnId="{B40AF998-2659-47A2-A236-E22FEC4F4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791952ED-CB77-428F-BE5E-E7803D0BC2D8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6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Patrick Fournier</a:t>
          </a:r>
        </a:p>
      </dgm:t>
    </dgm:pt>
    <dgm:pt modelId="{1EC6FCB2-5282-4883-944B-2BBCEE9FD241}" type="parTrans" cxnId="{7DCA9E43-A1E8-476E-A3BB-09969A973E2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B63FFF7-1AE0-4CE2-B286-1248D6940A58}" type="sibTrans" cxnId="{7DCA9E43-A1E8-476E-A3BB-09969A973E2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090226A-529A-478D-AF6C-697EB631BB44}">
      <dgm:prSet custT="1"/>
      <dgm:spPr>
        <a:ln>
          <a:solidFill>
            <a:srgbClr val="708151"/>
          </a:solidFill>
        </a:ln>
      </dgm:spPr>
      <dgm:t>
        <a:bodyPr/>
        <a:lstStyle/>
        <a:p>
          <a:pPr marL="0" lvl="0" algn="ctr" defTabSz="31115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CA" sz="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Éducatrice spécialisés en stimulation langagière</a:t>
          </a:r>
          <a:endParaRPr lang="fr-CA" sz="6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5DCAB53-D766-44F6-B7C3-C9DE683B565E}" type="parTrans" cxnId="{5DD06F9F-36FD-47C1-ADAF-C0E5E687844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94CA568E-6EEC-45EA-9A88-6C6F66F9293C}" type="sibTrans" cxnId="{5DD06F9F-36FD-47C1-ADAF-C0E5E687844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D83EFB28-8D3E-436A-A328-B86AB9A5EB7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Éducatrices spécialisées</a:t>
          </a:r>
          <a:endParaRPr lang="fr-CA" sz="600" dirty="0">
            <a:latin typeface="+mn-lt"/>
            <a:cs typeface="Arial" panose="020B0604020202020204" pitchFamily="34" charset="0"/>
          </a:endParaRPr>
        </a:p>
      </dgm:t>
    </dgm:pt>
    <dgm:pt modelId="{EBAF1ED0-E13C-4E99-848D-1FF60FC3CBCA}" type="parTrans" cxnId="{F9915BBA-C196-4949-816C-01F9D33AD7F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10CF64A7-09BA-43D0-9A4F-2532FED762C3}" type="sibTrans" cxnId="{F9915BBA-C196-4949-816C-01F9D33AD7F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  <a:cs typeface="Arial" panose="020B0604020202020204" pitchFamily="34" charset="0"/>
          </a:endParaRPr>
        </a:p>
      </dgm:t>
    </dgm:pt>
    <dgm:pt modelId="{C060C9FE-7205-43CA-9298-A384065433BD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Services complémentaires</a:t>
          </a:r>
        </a:p>
      </dgm:t>
    </dgm:pt>
    <dgm:pt modelId="{E1A05B8F-565D-4A2E-87D7-EFDB20B939B0}" type="parTrans" cxnId="{4E0DACD4-DF3F-48BB-895F-A8037F14885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A4E91B91-1419-4FEB-BEA8-3BEE990A737C}" type="sibTrans" cxnId="{4E0DACD4-DF3F-48BB-895F-A8037F14885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CB65EC96-B4F1-49B9-972D-4C083164023F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Animateur à la vie étudiante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Marie-Ève Ambroise</a:t>
          </a:r>
        </a:p>
      </dgm:t>
    </dgm:pt>
    <dgm:pt modelId="{ED70717E-D389-44D2-80E3-031B914A85FD}" type="parTrans" cxnId="{287F2BAB-39F6-46AA-B363-28AD45010C8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16BBE2B5-1F3C-4BC2-9D9C-524CAE8BB732}" type="sibTrans" cxnId="{287F2BAB-39F6-46AA-B363-28AD45010C8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sz="2000">
            <a:latin typeface="+mn-lt"/>
          </a:endParaRPr>
        </a:p>
      </dgm:t>
    </dgm:pt>
    <dgm:pt modelId="{695D772D-6E4C-44A0-B3CA-7205E208459A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fr-CA" sz="7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Orthopédagogue</a:t>
          </a:r>
          <a:endParaRPr lang="fr-CA" sz="700" b="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49273297-808B-4DE9-A84B-85FB48902A88}" type="parTrans" cxnId="{F2DA2FA0-E220-4D47-AD91-119C23501B7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DEB9E942-0C29-4A2A-B2A5-C3672387E415}" type="sibTrans" cxnId="{F2DA2FA0-E220-4D47-AD91-119C23501B73}">
      <dgm:prSet/>
      <dgm:spPr/>
      <dgm:t>
        <a:bodyPr/>
        <a:lstStyle/>
        <a:p>
          <a:endParaRPr lang="fr-CA"/>
        </a:p>
      </dgm:t>
    </dgm:pt>
    <dgm:pt modelId="{8926C8D2-5708-45EC-B183-3C7D61D266A9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+mn-lt"/>
              <a:cs typeface="Arial" panose="020B0604020202020204" pitchFamily="34" charset="0"/>
            </a:rPr>
            <a:t>4</a:t>
          </a:r>
          <a:r>
            <a:rPr lang="fr-CA" sz="700" b="1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dirty="0">
              <a:latin typeface="+mn-lt"/>
              <a:cs typeface="Arial" panose="020B0604020202020204" pitchFamily="34" charset="0"/>
            </a:rPr>
            <a:t> année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0" dirty="0">
              <a:latin typeface="+mn-lt"/>
              <a:cs typeface="Arial" panose="020B0604020202020204" pitchFamily="34" charset="0"/>
            </a:rPr>
            <a:t>Maryse Miville</a:t>
          </a:r>
          <a:endParaRPr lang="fr-CA" sz="700" dirty="0"/>
        </a:p>
      </dgm:t>
    </dgm:pt>
    <dgm:pt modelId="{2CF20C89-9695-4FF6-9B53-069EC090A377}" type="parTrans" cxnId="{22C596CB-ACDF-4F0E-87C7-03BBDC55EFE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/>
        </a:p>
      </dgm:t>
    </dgm:pt>
    <dgm:pt modelId="{E4BF6F80-4C69-45D1-99CF-EEA6EB50DA2B}" type="sibTrans" cxnId="{22C596CB-ACDF-4F0E-87C7-03BBDC55EFEF}">
      <dgm:prSet/>
      <dgm:spPr/>
      <dgm:t>
        <a:bodyPr/>
        <a:lstStyle/>
        <a:p>
          <a:endParaRPr lang="fr-CA"/>
        </a:p>
      </dgm:t>
    </dgm:pt>
    <dgm:pt modelId="{7A2663E4-BA82-484A-9098-5416C7EB0414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700" b="1" dirty="0"/>
            <a:t>Agir Tôt</a:t>
          </a:r>
        </a:p>
        <a:p>
          <a:r>
            <a:rPr lang="fr-CA" sz="700" dirty="0"/>
            <a:t>An </a:t>
          </a:r>
          <a:r>
            <a:rPr lang="fr-CA" sz="700" dirty="0" err="1"/>
            <a:t>Pinamen</a:t>
          </a:r>
          <a:r>
            <a:rPr lang="fr-CA" sz="700" dirty="0"/>
            <a:t> Vollant</a:t>
          </a:r>
        </a:p>
      </dgm:t>
    </dgm:pt>
    <dgm:pt modelId="{63CF6B9B-9239-4A98-B74F-6E514B2E9E89}" type="parTrans" cxnId="{A0921E22-C086-4665-A69E-828D93B787C2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2E9EDB82-8A3E-490D-9BC7-E9D59D1E4CB8}" type="sibTrans" cxnId="{A0921E22-C086-4665-A69E-828D93B787C2}">
      <dgm:prSet/>
      <dgm:spPr/>
      <dgm:t>
        <a:bodyPr/>
        <a:lstStyle/>
        <a:p>
          <a:endParaRPr lang="fr-CA"/>
        </a:p>
      </dgm:t>
    </dgm:pt>
    <dgm:pt modelId="{B5B02ED1-6DD6-4280-AD1C-30A599488C6C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CA" sz="700" b="1" dirty="0"/>
            <a:t>Responsable du service de garde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CA" sz="700" dirty="0"/>
            <a:t>Dalida Cheezo</a:t>
          </a:r>
        </a:p>
      </dgm:t>
    </dgm:pt>
    <dgm:pt modelId="{211C3A6B-5AE3-4C57-8D7F-2AEF4CBE3D0B}" type="parTrans" cxnId="{CF049F01-B32E-4C4A-AEC5-E98BBC2F4CED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F63B8997-2CA8-4C35-984A-9DD052767688}" type="sibTrans" cxnId="{CF049F01-B32E-4C4A-AEC5-E98BBC2F4CED}">
      <dgm:prSet/>
      <dgm:spPr/>
      <dgm:t>
        <a:bodyPr/>
        <a:lstStyle/>
        <a:p>
          <a:endParaRPr lang="fr-CA"/>
        </a:p>
      </dgm:t>
    </dgm:pt>
    <dgm:pt modelId="{5CCBECBB-F741-4B0E-985C-5832F8082F88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700" b="1" dirty="0"/>
            <a:t>Éducatrices du service </a:t>
          </a:r>
          <a:r>
            <a:rPr lang="fr-CA" sz="700" b="1"/>
            <a:t>de garde</a:t>
          </a:r>
        </a:p>
      </dgm:t>
    </dgm:pt>
    <dgm:pt modelId="{754EC745-E88C-4AB8-84D7-23E0A8D15909}" type="parTrans" cxnId="{621EDFE6-1DF4-4D04-8E87-78AC98C82FB4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11C5406A-95B1-4692-968D-FDFA68EEF149}" type="sibTrans" cxnId="{621EDFE6-1DF4-4D04-8E87-78AC98C82FB4}">
      <dgm:prSet/>
      <dgm:spPr/>
      <dgm:t>
        <a:bodyPr/>
        <a:lstStyle/>
        <a:p>
          <a:endParaRPr lang="fr-CA"/>
        </a:p>
      </dgm:t>
    </dgm:pt>
    <dgm:pt modelId="{D22093CE-FA49-46CB-87D8-7F5250EC502D}">
      <dgm:prSet custT="1"/>
      <dgm:spPr>
        <a:ln>
          <a:solidFill>
            <a:srgbClr val="708151"/>
          </a:solidFill>
        </a:ln>
      </dgm:spPr>
      <dgm:t>
        <a:bodyPr/>
        <a:lstStyle/>
        <a:p>
          <a:r>
            <a:rPr lang="fr-CA" sz="600" b="1" dirty="0"/>
            <a:t>Classe kangourou</a:t>
          </a:r>
        </a:p>
      </dgm:t>
    </dgm:pt>
    <dgm:pt modelId="{94CC0020-7C0D-4032-8BD6-6385B47CB7A9}" type="parTrans" cxnId="{783D2C71-7D7A-4BAD-BDE8-092EBD88BFF4}">
      <dgm:prSet/>
      <dgm:spPr/>
      <dgm:t>
        <a:bodyPr/>
        <a:lstStyle/>
        <a:p>
          <a:endParaRPr lang="fr-CA"/>
        </a:p>
      </dgm:t>
    </dgm:pt>
    <dgm:pt modelId="{E5C9D70A-2115-40CC-AD33-3D6AC84DF8EC}" type="sibTrans" cxnId="{783D2C71-7D7A-4BAD-BDE8-092EBD88BFF4}">
      <dgm:prSet/>
      <dgm:spPr/>
      <dgm:t>
        <a:bodyPr/>
        <a:lstStyle/>
        <a:p>
          <a:endParaRPr lang="fr-CA"/>
        </a:p>
      </dgm:t>
    </dgm:pt>
    <dgm:pt modelId="{65CC3618-F686-4623-A717-99A04F454A89}" type="pres">
      <dgm:prSet presAssocID="{14A00DBB-6CB7-44B4-B854-EB265D8915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70ECFBB-C441-4200-AD6E-6FCBBB1AE556}" type="pres">
      <dgm:prSet presAssocID="{2B73C9A8-9C86-43FB-A1DE-B6F8447E0FDE}" presName="hierRoot1" presStyleCnt="0"/>
      <dgm:spPr/>
    </dgm:pt>
    <dgm:pt modelId="{F4FB2C96-0A3C-4946-96A7-547350E26EDD}" type="pres">
      <dgm:prSet presAssocID="{2B73C9A8-9C86-43FB-A1DE-B6F8447E0FDE}" presName="composite" presStyleCnt="0"/>
      <dgm:spPr/>
    </dgm:pt>
    <dgm:pt modelId="{7FE0D693-DFD0-43ED-B1F0-810EFA0AB8A7}" type="pres">
      <dgm:prSet presAssocID="{2B73C9A8-9C86-43FB-A1DE-B6F8447E0FDE}" presName="background" presStyleLbl="node0" presStyleIdx="0" presStyleCnt="1"/>
      <dgm:spPr>
        <a:solidFill>
          <a:srgbClr val="708151">
            <a:alpha val="80000"/>
          </a:srgbClr>
        </a:solidFill>
      </dgm:spPr>
    </dgm:pt>
    <dgm:pt modelId="{2E45870E-A5D4-4EEF-856E-272026D8EAA7}" type="pres">
      <dgm:prSet presAssocID="{2B73C9A8-9C86-43FB-A1DE-B6F8447E0FDE}" presName="text" presStyleLbl="fgAcc0" presStyleIdx="0" presStyleCnt="1">
        <dgm:presLayoutVars>
          <dgm:chPref val="3"/>
        </dgm:presLayoutVars>
      </dgm:prSet>
      <dgm:spPr/>
    </dgm:pt>
    <dgm:pt modelId="{1D4A6FE5-FE3A-4005-829C-BDEE1D238266}" type="pres">
      <dgm:prSet presAssocID="{2B73C9A8-9C86-43FB-A1DE-B6F8447E0FDE}" presName="hierChild2" presStyleCnt="0"/>
      <dgm:spPr/>
    </dgm:pt>
    <dgm:pt modelId="{3B64E9C1-56A2-43F4-AA7B-B9BC768EE40A}" type="pres">
      <dgm:prSet presAssocID="{E1A05B8F-565D-4A2E-87D7-EFDB20B939B0}" presName="Name10" presStyleLbl="parChTrans1D2" presStyleIdx="0" presStyleCnt="4"/>
      <dgm:spPr/>
    </dgm:pt>
    <dgm:pt modelId="{29C3DB51-912D-47CE-94D7-AF5ECBF9D9EF}" type="pres">
      <dgm:prSet presAssocID="{C060C9FE-7205-43CA-9298-A384065433BD}" presName="hierRoot2" presStyleCnt="0"/>
      <dgm:spPr/>
    </dgm:pt>
    <dgm:pt modelId="{35D590F2-4045-49DD-844F-5F00A562E22E}" type="pres">
      <dgm:prSet presAssocID="{C060C9FE-7205-43CA-9298-A384065433BD}" presName="composite2" presStyleCnt="0"/>
      <dgm:spPr/>
    </dgm:pt>
    <dgm:pt modelId="{1CFAB737-33C2-4B7C-ACBC-F921406CEA39}" type="pres">
      <dgm:prSet presAssocID="{C060C9FE-7205-43CA-9298-A384065433BD}" presName="background2" presStyleLbl="node2" presStyleIdx="0" presStyleCnt="4"/>
      <dgm:spPr>
        <a:solidFill>
          <a:srgbClr val="708151">
            <a:alpha val="70000"/>
          </a:srgbClr>
        </a:solidFill>
      </dgm:spPr>
    </dgm:pt>
    <dgm:pt modelId="{454E39D0-3FCF-44B6-A69A-09FF5337E6A2}" type="pres">
      <dgm:prSet presAssocID="{C060C9FE-7205-43CA-9298-A384065433BD}" presName="text2" presStyleLbl="fgAcc2" presStyleIdx="0" presStyleCnt="4">
        <dgm:presLayoutVars>
          <dgm:chPref val="3"/>
        </dgm:presLayoutVars>
      </dgm:prSet>
      <dgm:spPr/>
    </dgm:pt>
    <dgm:pt modelId="{30471D9D-9856-4C0A-8A3B-CC6A787E14E4}" type="pres">
      <dgm:prSet presAssocID="{C060C9FE-7205-43CA-9298-A384065433BD}" presName="hierChild3" presStyleCnt="0"/>
      <dgm:spPr/>
    </dgm:pt>
    <dgm:pt modelId="{894BC60D-DD15-41EF-87C3-9D812D52F3B8}" type="pres">
      <dgm:prSet presAssocID="{ED70717E-D389-44D2-80E3-031B914A85FD}" presName="Name17" presStyleLbl="parChTrans1D3" presStyleIdx="0" presStyleCnt="10"/>
      <dgm:spPr/>
    </dgm:pt>
    <dgm:pt modelId="{0ED8F514-7224-4F4B-B5FF-09B084309317}" type="pres">
      <dgm:prSet presAssocID="{CB65EC96-B4F1-49B9-972D-4C083164023F}" presName="hierRoot3" presStyleCnt="0"/>
      <dgm:spPr/>
    </dgm:pt>
    <dgm:pt modelId="{BDF03108-F7FE-461D-8548-7D5760204D34}" type="pres">
      <dgm:prSet presAssocID="{CB65EC96-B4F1-49B9-972D-4C083164023F}" presName="composite3" presStyleCnt="0"/>
      <dgm:spPr/>
    </dgm:pt>
    <dgm:pt modelId="{E35B1B1C-7954-4897-B7BC-87F201955BAF}" type="pres">
      <dgm:prSet presAssocID="{CB65EC96-B4F1-49B9-972D-4C083164023F}" presName="background3" presStyleLbl="node3" presStyleIdx="0" presStyleCnt="10"/>
      <dgm:spPr>
        <a:solidFill>
          <a:srgbClr val="708151">
            <a:alpha val="50000"/>
          </a:srgbClr>
        </a:solidFill>
      </dgm:spPr>
    </dgm:pt>
    <dgm:pt modelId="{6F71CFEB-4CE2-4E91-8E36-3F133A6B365A}" type="pres">
      <dgm:prSet presAssocID="{CB65EC96-B4F1-49B9-972D-4C083164023F}" presName="text3" presStyleLbl="fgAcc3" presStyleIdx="0" presStyleCnt="10">
        <dgm:presLayoutVars>
          <dgm:chPref val="3"/>
        </dgm:presLayoutVars>
      </dgm:prSet>
      <dgm:spPr/>
    </dgm:pt>
    <dgm:pt modelId="{9C487303-48FF-48A6-BD28-63899BBF33E3}" type="pres">
      <dgm:prSet presAssocID="{CB65EC96-B4F1-49B9-972D-4C083164023F}" presName="hierChild4" presStyleCnt="0"/>
      <dgm:spPr/>
    </dgm:pt>
    <dgm:pt modelId="{CB0297A7-584E-4C12-A872-9889DA4D74FB}" type="pres">
      <dgm:prSet presAssocID="{211C3A6B-5AE3-4C57-8D7F-2AEF4CBE3D0B}" presName="Name23" presStyleLbl="parChTrans1D4" presStyleIdx="0" presStyleCnt="22"/>
      <dgm:spPr/>
    </dgm:pt>
    <dgm:pt modelId="{404EADA5-FD03-44D3-9CF9-D114D2B24845}" type="pres">
      <dgm:prSet presAssocID="{B5B02ED1-6DD6-4280-AD1C-30A599488C6C}" presName="hierRoot4" presStyleCnt="0"/>
      <dgm:spPr/>
    </dgm:pt>
    <dgm:pt modelId="{12B03431-65F7-489B-AE39-829F445D56AD}" type="pres">
      <dgm:prSet presAssocID="{B5B02ED1-6DD6-4280-AD1C-30A599488C6C}" presName="composite4" presStyleCnt="0"/>
      <dgm:spPr/>
    </dgm:pt>
    <dgm:pt modelId="{6BB262F2-2D7E-4FC3-BF4A-C53B75992B68}" type="pres">
      <dgm:prSet presAssocID="{B5B02ED1-6DD6-4280-AD1C-30A599488C6C}" presName="background4" presStyleLbl="node4" presStyleIdx="0" presStyleCnt="22"/>
      <dgm:spPr>
        <a:solidFill>
          <a:srgbClr val="708151">
            <a:alpha val="30000"/>
          </a:srgbClr>
        </a:solidFill>
      </dgm:spPr>
    </dgm:pt>
    <dgm:pt modelId="{DEFC992D-B7D0-40D8-A98F-32F2A1912E01}" type="pres">
      <dgm:prSet presAssocID="{B5B02ED1-6DD6-4280-AD1C-30A599488C6C}" presName="text4" presStyleLbl="fgAcc4" presStyleIdx="0" presStyleCnt="22">
        <dgm:presLayoutVars>
          <dgm:chPref val="3"/>
        </dgm:presLayoutVars>
      </dgm:prSet>
      <dgm:spPr/>
    </dgm:pt>
    <dgm:pt modelId="{324BB1DE-0238-4CDE-A06B-259DA50A081B}" type="pres">
      <dgm:prSet presAssocID="{B5B02ED1-6DD6-4280-AD1C-30A599488C6C}" presName="hierChild5" presStyleCnt="0"/>
      <dgm:spPr/>
    </dgm:pt>
    <dgm:pt modelId="{17B81DF5-124A-45E3-B600-68CDF683C1CE}" type="pres">
      <dgm:prSet presAssocID="{754EC745-E88C-4AB8-84D7-23E0A8D15909}" presName="Name23" presStyleLbl="parChTrans1D4" presStyleIdx="1" presStyleCnt="22"/>
      <dgm:spPr/>
    </dgm:pt>
    <dgm:pt modelId="{9194B24C-CF05-490A-9CE7-1BEF74A71F68}" type="pres">
      <dgm:prSet presAssocID="{5CCBECBB-F741-4B0E-985C-5832F8082F88}" presName="hierRoot4" presStyleCnt="0"/>
      <dgm:spPr/>
    </dgm:pt>
    <dgm:pt modelId="{2141FFED-51FD-4480-8909-30082ACFD702}" type="pres">
      <dgm:prSet presAssocID="{5CCBECBB-F741-4B0E-985C-5832F8082F88}" presName="composite4" presStyleCnt="0"/>
      <dgm:spPr/>
    </dgm:pt>
    <dgm:pt modelId="{7DE30885-5522-4D61-8E3D-F6F980CB33F4}" type="pres">
      <dgm:prSet presAssocID="{5CCBECBB-F741-4B0E-985C-5832F8082F88}" presName="background4" presStyleLbl="node4" presStyleIdx="1" presStyleCnt="22"/>
      <dgm:spPr>
        <a:solidFill>
          <a:srgbClr val="708151">
            <a:alpha val="30000"/>
          </a:srgbClr>
        </a:solidFill>
      </dgm:spPr>
    </dgm:pt>
    <dgm:pt modelId="{6BDEEE6C-AEDD-4CFC-9B76-AD0CB69E2256}" type="pres">
      <dgm:prSet presAssocID="{5CCBECBB-F741-4B0E-985C-5832F8082F88}" presName="text4" presStyleLbl="fgAcc4" presStyleIdx="1" presStyleCnt="22">
        <dgm:presLayoutVars>
          <dgm:chPref val="3"/>
        </dgm:presLayoutVars>
      </dgm:prSet>
      <dgm:spPr/>
    </dgm:pt>
    <dgm:pt modelId="{3900CBC0-9BB7-490E-83B2-2FBA4F96C13C}" type="pres">
      <dgm:prSet presAssocID="{5CCBECBB-F741-4B0E-985C-5832F8082F88}" presName="hierChild5" presStyleCnt="0"/>
      <dgm:spPr/>
    </dgm:pt>
    <dgm:pt modelId="{ACCEF7EA-12B5-43C6-A10D-BE7083C9439D}" type="pres">
      <dgm:prSet presAssocID="{3098B3F3-16D9-4F42-8F23-D5FEB97E0117}" presName="Name10" presStyleLbl="parChTrans1D2" presStyleIdx="1" presStyleCnt="4"/>
      <dgm:spPr/>
    </dgm:pt>
    <dgm:pt modelId="{74316F25-992C-49CC-BE4D-053F7592AFCF}" type="pres">
      <dgm:prSet presAssocID="{302292AA-EC9A-47F6-A918-B0F8CE263057}" presName="hierRoot2" presStyleCnt="0"/>
      <dgm:spPr/>
    </dgm:pt>
    <dgm:pt modelId="{1801FBDE-82AC-4684-BD96-B504A027D0FF}" type="pres">
      <dgm:prSet presAssocID="{302292AA-EC9A-47F6-A918-B0F8CE263057}" presName="composite2" presStyleCnt="0"/>
      <dgm:spPr/>
    </dgm:pt>
    <dgm:pt modelId="{71BB20E6-DAC9-44C7-901D-A5D9ACA63726}" type="pres">
      <dgm:prSet presAssocID="{302292AA-EC9A-47F6-A918-B0F8CE263057}" presName="background2" presStyleLbl="node2" presStyleIdx="1" presStyleCnt="4"/>
      <dgm:spPr>
        <a:solidFill>
          <a:srgbClr val="708151">
            <a:alpha val="70000"/>
          </a:srgbClr>
        </a:solidFill>
      </dgm:spPr>
    </dgm:pt>
    <dgm:pt modelId="{89E34BF1-48D0-4A01-8A82-95F5DABAF66A}" type="pres">
      <dgm:prSet presAssocID="{302292AA-EC9A-47F6-A918-B0F8CE263057}" presName="text2" presStyleLbl="fgAcc2" presStyleIdx="1" presStyleCnt="4">
        <dgm:presLayoutVars>
          <dgm:chPref val="3"/>
        </dgm:presLayoutVars>
      </dgm:prSet>
      <dgm:spPr/>
    </dgm:pt>
    <dgm:pt modelId="{B553A81D-9B2C-4D3E-B30A-E1AD636EE192}" type="pres">
      <dgm:prSet presAssocID="{302292AA-EC9A-47F6-A918-B0F8CE263057}" presName="hierChild3" presStyleCnt="0"/>
      <dgm:spPr/>
    </dgm:pt>
    <dgm:pt modelId="{9535BB36-6D85-4ACB-8B86-DBD63527E4F7}" type="pres">
      <dgm:prSet presAssocID="{F9DD0594-C1D5-4693-A5A1-2F7EFAEA0743}" presName="Name17" presStyleLbl="parChTrans1D3" presStyleIdx="1" presStyleCnt="10"/>
      <dgm:spPr/>
    </dgm:pt>
    <dgm:pt modelId="{6B8DC62F-1C8F-444C-AC69-B990B5B920B8}" type="pres">
      <dgm:prSet presAssocID="{4968E698-5E18-4A68-A79E-959708E5F231}" presName="hierRoot3" presStyleCnt="0"/>
      <dgm:spPr/>
    </dgm:pt>
    <dgm:pt modelId="{7E5571D4-08CB-4676-9326-A9349BFE83F1}" type="pres">
      <dgm:prSet presAssocID="{4968E698-5E18-4A68-A79E-959708E5F231}" presName="composite3" presStyleCnt="0"/>
      <dgm:spPr/>
    </dgm:pt>
    <dgm:pt modelId="{46BBBD7D-3B4B-47A3-8196-AAABC365C6BC}" type="pres">
      <dgm:prSet presAssocID="{4968E698-5E18-4A68-A79E-959708E5F231}" presName="background3" presStyleLbl="node3" presStyleIdx="1" presStyleCnt="10"/>
      <dgm:spPr>
        <a:solidFill>
          <a:srgbClr val="708151">
            <a:alpha val="50000"/>
          </a:srgbClr>
        </a:solidFill>
      </dgm:spPr>
    </dgm:pt>
    <dgm:pt modelId="{7D357064-C670-4A1A-AA47-456FA6E0CC28}" type="pres">
      <dgm:prSet presAssocID="{4968E698-5E18-4A68-A79E-959708E5F231}" presName="text3" presStyleLbl="fgAcc3" presStyleIdx="1" presStyleCnt="10">
        <dgm:presLayoutVars>
          <dgm:chPref val="3"/>
        </dgm:presLayoutVars>
      </dgm:prSet>
      <dgm:spPr/>
    </dgm:pt>
    <dgm:pt modelId="{F243CBF5-46E9-4A2E-A416-248F3E2F3451}" type="pres">
      <dgm:prSet presAssocID="{4968E698-5E18-4A68-A79E-959708E5F231}" presName="hierChild4" presStyleCnt="0"/>
      <dgm:spPr/>
    </dgm:pt>
    <dgm:pt modelId="{94DE480E-8ED4-48DF-9B39-55765133C549}" type="pres">
      <dgm:prSet presAssocID="{49273297-808B-4DE9-A84B-85FB48902A88}" presName="Name23" presStyleLbl="parChTrans1D4" presStyleIdx="2" presStyleCnt="22"/>
      <dgm:spPr/>
    </dgm:pt>
    <dgm:pt modelId="{DCACBF19-D9D5-44B6-90C3-B21F2817DE79}" type="pres">
      <dgm:prSet presAssocID="{695D772D-6E4C-44A0-B3CA-7205E208459A}" presName="hierRoot4" presStyleCnt="0"/>
      <dgm:spPr/>
    </dgm:pt>
    <dgm:pt modelId="{50C71389-1E3D-4E33-B000-116BC46F29B0}" type="pres">
      <dgm:prSet presAssocID="{695D772D-6E4C-44A0-B3CA-7205E208459A}" presName="composite4" presStyleCnt="0"/>
      <dgm:spPr/>
    </dgm:pt>
    <dgm:pt modelId="{1265EC57-279E-4A77-8115-80ACD8C76E81}" type="pres">
      <dgm:prSet presAssocID="{695D772D-6E4C-44A0-B3CA-7205E208459A}" presName="background4" presStyleLbl="node4" presStyleIdx="2" presStyleCnt="22"/>
      <dgm:spPr>
        <a:solidFill>
          <a:srgbClr val="708151">
            <a:alpha val="30000"/>
          </a:srgbClr>
        </a:solidFill>
      </dgm:spPr>
    </dgm:pt>
    <dgm:pt modelId="{6E19D315-CCD4-45C9-ACA5-756858DF953A}" type="pres">
      <dgm:prSet presAssocID="{695D772D-6E4C-44A0-B3CA-7205E208459A}" presName="text4" presStyleLbl="fgAcc4" presStyleIdx="2" presStyleCnt="22">
        <dgm:presLayoutVars>
          <dgm:chPref val="3"/>
        </dgm:presLayoutVars>
      </dgm:prSet>
      <dgm:spPr/>
    </dgm:pt>
    <dgm:pt modelId="{2B308D32-477D-4B4C-ADC6-29807A86628A}" type="pres">
      <dgm:prSet presAssocID="{695D772D-6E4C-44A0-B3CA-7205E208459A}" presName="hierChild5" presStyleCnt="0"/>
      <dgm:spPr/>
    </dgm:pt>
    <dgm:pt modelId="{CCF8575F-0DAE-405E-99CC-647F0BE43E92}" type="pres">
      <dgm:prSet presAssocID="{63CF6B9B-9239-4A98-B74F-6E514B2E9E89}" presName="Name23" presStyleLbl="parChTrans1D4" presStyleIdx="3" presStyleCnt="22"/>
      <dgm:spPr/>
    </dgm:pt>
    <dgm:pt modelId="{6DD43D53-2F3C-42DF-B40F-C83674B016FE}" type="pres">
      <dgm:prSet presAssocID="{7A2663E4-BA82-484A-9098-5416C7EB0414}" presName="hierRoot4" presStyleCnt="0"/>
      <dgm:spPr/>
    </dgm:pt>
    <dgm:pt modelId="{2123FC55-8935-4BAB-A0D3-EBCE147EF252}" type="pres">
      <dgm:prSet presAssocID="{7A2663E4-BA82-484A-9098-5416C7EB0414}" presName="composite4" presStyleCnt="0"/>
      <dgm:spPr/>
    </dgm:pt>
    <dgm:pt modelId="{1750CBA2-5A55-4BCB-9889-A65E74863B22}" type="pres">
      <dgm:prSet presAssocID="{7A2663E4-BA82-484A-9098-5416C7EB0414}" presName="background4" presStyleLbl="node4" presStyleIdx="3" presStyleCnt="22"/>
      <dgm:spPr>
        <a:solidFill>
          <a:srgbClr val="708151">
            <a:alpha val="30000"/>
          </a:srgbClr>
        </a:solidFill>
      </dgm:spPr>
    </dgm:pt>
    <dgm:pt modelId="{78E59E2C-A549-4B9A-8811-72BF758FFFDE}" type="pres">
      <dgm:prSet presAssocID="{7A2663E4-BA82-484A-9098-5416C7EB0414}" presName="text4" presStyleLbl="fgAcc4" presStyleIdx="3" presStyleCnt="22">
        <dgm:presLayoutVars>
          <dgm:chPref val="3"/>
        </dgm:presLayoutVars>
      </dgm:prSet>
      <dgm:spPr/>
    </dgm:pt>
    <dgm:pt modelId="{5CBE3E38-89C7-4932-98F6-6DDDA7535CEA}" type="pres">
      <dgm:prSet presAssocID="{7A2663E4-BA82-484A-9098-5416C7EB0414}" presName="hierChild5" presStyleCnt="0"/>
      <dgm:spPr/>
    </dgm:pt>
    <dgm:pt modelId="{300E8B7D-4D1B-47A7-9739-B438D3054E82}" type="pres">
      <dgm:prSet presAssocID="{D5DCAB53-D766-44F6-B7C3-C9DE683B565E}" presName="Name17" presStyleLbl="parChTrans1D3" presStyleIdx="2" presStyleCnt="10"/>
      <dgm:spPr/>
    </dgm:pt>
    <dgm:pt modelId="{9E1E26F5-AB0D-437C-AAB7-E94290A551D0}" type="pres">
      <dgm:prSet presAssocID="{1090226A-529A-478D-AF6C-697EB631BB44}" presName="hierRoot3" presStyleCnt="0"/>
      <dgm:spPr/>
    </dgm:pt>
    <dgm:pt modelId="{500C7C4A-CADC-4229-9BBC-1520A552484A}" type="pres">
      <dgm:prSet presAssocID="{1090226A-529A-478D-AF6C-697EB631BB44}" presName="composite3" presStyleCnt="0"/>
      <dgm:spPr/>
    </dgm:pt>
    <dgm:pt modelId="{6429B4B5-FE03-4620-B7EF-94F37F70441A}" type="pres">
      <dgm:prSet presAssocID="{1090226A-529A-478D-AF6C-697EB631BB44}" presName="background3" presStyleLbl="node3" presStyleIdx="2" presStyleCnt="10"/>
      <dgm:spPr>
        <a:solidFill>
          <a:srgbClr val="708151">
            <a:alpha val="50000"/>
          </a:srgbClr>
        </a:solidFill>
      </dgm:spPr>
    </dgm:pt>
    <dgm:pt modelId="{F6B60E19-4203-4A70-AA52-06827B6BDB53}" type="pres">
      <dgm:prSet presAssocID="{1090226A-529A-478D-AF6C-697EB631BB44}" presName="text3" presStyleLbl="fgAcc3" presStyleIdx="2" presStyleCnt="10">
        <dgm:presLayoutVars>
          <dgm:chPref val="3"/>
        </dgm:presLayoutVars>
      </dgm:prSet>
      <dgm:spPr/>
    </dgm:pt>
    <dgm:pt modelId="{76642C7A-71FA-414E-9938-8BFF32FADDAA}" type="pres">
      <dgm:prSet presAssocID="{1090226A-529A-478D-AF6C-697EB631BB44}" presName="hierChild4" presStyleCnt="0"/>
      <dgm:spPr/>
    </dgm:pt>
    <dgm:pt modelId="{5D19C9B9-9F46-4351-AD68-7DDF0630234F}" type="pres">
      <dgm:prSet presAssocID="{EBAF1ED0-E13C-4E99-848D-1FF60FC3CBCA}" presName="Name23" presStyleLbl="parChTrans1D4" presStyleIdx="4" presStyleCnt="22"/>
      <dgm:spPr/>
    </dgm:pt>
    <dgm:pt modelId="{9261B24F-9538-4919-BAFE-AC19AB6BA0BE}" type="pres">
      <dgm:prSet presAssocID="{D83EFB28-8D3E-436A-A328-B86AB9A5EB74}" presName="hierRoot4" presStyleCnt="0"/>
      <dgm:spPr/>
    </dgm:pt>
    <dgm:pt modelId="{56DB8F05-339D-4077-A20B-A6713084F8FB}" type="pres">
      <dgm:prSet presAssocID="{D83EFB28-8D3E-436A-A328-B86AB9A5EB74}" presName="composite4" presStyleCnt="0"/>
      <dgm:spPr/>
    </dgm:pt>
    <dgm:pt modelId="{DBBE201D-6B6B-4640-8259-B311EA0EFE1B}" type="pres">
      <dgm:prSet presAssocID="{D83EFB28-8D3E-436A-A328-B86AB9A5EB74}" presName="background4" presStyleLbl="node4" presStyleIdx="4" presStyleCnt="22"/>
      <dgm:spPr>
        <a:solidFill>
          <a:srgbClr val="708151">
            <a:alpha val="30000"/>
          </a:srgbClr>
        </a:solidFill>
      </dgm:spPr>
    </dgm:pt>
    <dgm:pt modelId="{DDCE45CF-6668-4486-8BDB-BF6044EC6C63}" type="pres">
      <dgm:prSet presAssocID="{D83EFB28-8D3E-436A-A328-B86AB9A5EB74}" presName="text4" presStyleLbl="fgAcc4" presStyleIdx="4" presStyleCnt="22">
        <dgm:presLayoutVars>
          <dgm:chPref val="3"/>
        </dgm:presLayoutVars>
      </dgm:prSet>
      <dgm:spPr/>
    </dgm:pt>
    <dgm:pt modelId="{7B890370-81F9-43D5-A152-208CC5BCDDFE}" type="pres">
      <dgm:prSet presAssocID="{D83EFB28-8D3E-436A-A328-B86AB9A5EB74}" presName="hierChild5" presStyleCnt="0"/>
      <dgm:spPr/>
    </dgm:pt>
    <dgm:pt modelId="{4BFD6382-B838-4ABC-B78F-E59E286C992D}" type="pres">
      <dgm:prSet presAssocID="{004FBC86-C56B-4B05-A972-FB6B5691C720}" presName="Name10" presStyleLbl="parChTrans1D2" presStyleIdx="2" presStyleCnt="4"/>
      <dgm:spPr/>
    </dgm:pt>
    <dgm:pt modelId="{34C645AE-214D-40CB-A8B2-934CA682E8A0}" type="pres">
      <dgm:prSet presAssocID="{9B1FD062-7CA1-4C04-ACAE-C732A3BA3274}" presName="hierRoot2" presStyleCnt="0"/>
      <dgm:spPr/>
    </dgm:pt>
    <dgm:pt modelId="{50628944-21D1-48CD-93D9-C5896F22AC6C}" type="pres">
      <dgm:prSet presAssocID="{9B1FD062-7CA1-4C04-ACAE-C732A3BA3274}" presName="composite2" presStyleCnt="0"/>
      <dgm:spPr/>
    </dgm:pt>
    <dgm:pt modelId="{8537D10B-236A-4A2D-A756-B671D5C76CAF}" type="pres">
      <dgm:prSet presAssocID="{9B1FD062-7CA1-4C04-ACAE-C732A3BA3274}" presName="background2" presStyleLbl="node2" presStyleIdx="2" presStyleCnt="4"/>
      <dgm:spPr>
        <a:solidFill>
          <a:srgbClr val="708151">
            <a:alpha val="70000"/>
          </a:srgbClr>
        </a:solidFill>
      </dgm:spPr>
    </dgm:pt>
    <dgm:pt modelId="{6CEFC669-D0A0-4772-91FC-2C6AE902E351}" type="pres">
      <dgm:prSet presAssocID="{9B1FD062-7CA1-4C04-ACAE-C732A3BA3274}" presName="text2" presStyleLbl="fgAcc2" presStyleIdx="2" presStyleCnt="4">
        <dgm:presLayoutVars>
          <dgm:chPref val="3"/>
        </dgm:presLayoutVars>
      </dgm:prSet>
      <dgm:spPr/>
    </dgm:pt>
    <dgm:pt modelId="{366F33DF-A843-4145-A973-5AC29703788C}" type="pres">
      <dgm:prSet presAssocID="{9B1FD062-7CA1-4C04-ACAE-C732A3BA3274}" presName="hierChild3" presStyleCnt="0"/>
      <dgm:spPr/>
    </dgm:pt>
    <dgm:pt modelId="{14B41E95-4D1E-40E2-9315-7F5D209EFAEB}" type="pres">
      <dgm:prSet presAssocID="{8D0BAC96-E6CC-4740-940C-570E64BB57BE}" presName="Name17" presStyleLbl="parChTrans1D3" presStyleIdx="3" presStyleCnt="10"/>
      <dgm:spPr/>
    </dgm:pt>
    <dgm:pt modelId="{23A64672-3B7E-4E24-94AA-11359CED766C}" type="pres">
      <dgm:prSet presAssocID="{BAE1854E-0EDC-4678-BF25-AE304056FC4C}" presName="hierRoot3" presStyleCnt="0"/>
      <dgm:spPr/>
    </dgm:pt>
    <dgm:pt modelId="{8AF639B6-69D0-42F6-8DEB-1DC2F74E495F}" type="pres">
      <dgm:prSet presAssocID="{BAE1854E-0EDC-4678-BF25-AE304056FC4C}" presName="composite3" presStyleCnt="0"/>
      <dgm:spPr/>
    </dgm:pt>
    <dgm:pt modelId="{5B7B8B1F-53AD-4E26-9B21-2DAFD6215A7D}" type="pres">
      <dgm:prSet presAssocID="{BAE1854E-0EDC-4678-BF25-AE304056FC4C}" presName="background3" presStyleLbl="node3" presStyleIdx="3" presStyleCnt="10"/>
      <dgm:spPr>
        <a:solidFill>
          <a:srgbClr val="708151">
            <a:alpha val="50000"/>
          </a:srgbClr>
        </a:solidFill>
      </dgm:spPr>
    </dgm:pt>
    <dgm:pt modelId="{7DA0F907-C669-47B9-AADD-97DD7A3E4F53}" type="pres">
      <dgm:prSet presAssocID="{BAE1854E-0EDC-4678-BF25-AE304056FC4C}" presName="text3" presStyleLbl="fgAcc3" presStyleIdx="3" presStyleCnt="10">
        <dgm:presLayoutVars>
          <dgm:chPref val="3"/>
        </dgm:presLayoutVars>
      </dgm:prSet>
      <dgm:spPr/>
    </dgm:pt>
    <dgm:pt modelId="{34A3DE25-DE1B-47BA-AFB6-8CCC9161FD10}" type="pres">
      <dgm:prSet presAssocID="{BAE1854E-0EDC-4678-BF25-AE304056FC4C}" presName="hierChild4" presStyleCnt="0"/>
      <dgm:spPr/>
    </dgm:pt>
    <dgm:pt modelId="{F9427D9B-31C7-4338-B76D-CEA3EBCA43FC}" type="pres">
      <dgm:prSet presAssocID="{8C41D770-6187-4901-8539-2B19B106B79B}" presName="Name10" presStyleLbl="parChTrans1D2" presStyleIdx="3" presStyleCnt="4"/>
      <dgm:spPr/>
    </dgm:pt>
    <dgm:pt modelId="{1B496A8F-FD4D-4569-8FA5-B42186FEC15C}" type="pres">
      <dgm:prSet presAssocID="{959637EC-985C-486D-A12C-25E74A5D1279}" presName="hierRoot2" presStyleCnt="0"/>
      <dgm:spPr/>
    </dgm:pt>
    <dgm:pt modelId="{9FD8DBCB-2DF0-4AED-B7C2-AE9C605DE1C3}" type="pres">
      <dgm:prSet presAssocID="{959637EC-985C-486D-A12C-25E74A5D1279}" presName="composite2" presStyleCnt="0"/>
      <dgm:spPr/>
    </dgm:pt>
    <dgm:pt modelId="{369C43AB-FFD7-4D76-A916-3F2D8EB9CFD2}" type="pres">
      <dgm:prSet presAssocID="{959637EC-985C-486D-A12C-25E74A5D1279}" presName="background2" presStyleLbl="node2" presStyleIdx="3" presStyleCnt="4"/>
      <dgm:spPr>
        <a:solidFill>
          <a:srgbClr val="708151">
            <a:alpha val="70000"/>
          </a:srgbClr>
        </a:solidFill>
      </dgm:spPr>
    </dgm:pt>
    <dgm:pt modelId="{290B0E4E-8059-4A04-80EE-64CCFFB6079F}" type="pres">
      <dgm:prSet presAssocID="{959637EC-985C-486D-A12C-25E74A5D1279}" presName="text2" presStyleLbl="fgAcc2" presStyleIdx="3" presStyleCnt="4">
        <dgm:presLayoutVars>
          <dgm:chPref val="3"/>
        </dgm:presLayoutVars>
      </dgm:prSet>
      <dgm:spPr/>
    </dgm:pt>
    <dgm:pt modelId="{651C5CEF-5424-4228-94EF-0D6E2B34AD08}" type="pres">
      <dgm:prSet presAssocID="{959637EC-985C-486D-A12C-25E74A5D1279}" presName="hierChild3" presStyleCnt="0"/>
      <dgm:spPr/>
    </dgm:pt>
    <dgm:pt modelId="{4F29BC44-BFED-46FE-8259-5C461E3ADAFE}" type="pres">
      <dgm:prSet presAssocID="{D2BDFE84-73D2-45EC-B6B2-E8CCEA0CF25A}" presName="Name17" presStyleLbl="parChTrans1D3" presStyleIdx="4" presStyleCnt="10"/>
      <dgm:spPr/>
    </dgm:pt>
    <dgm:pt modelId="{55F0EBA1-5F27-486F-ACE7-6F8E85D1B5B0}" type="pres">
      <dgm:prSet presAssocID="{5E7F4707-055C-47D3-BF1F-0CC9E85CE78D}" presName="hierRoot3" presStyleCnt="0"/>
      <dgm:spPr/>
    </dgm:pt>
    <dgm:pt modelId="{B8F48EE8-442E-4360-9FF4-43346B70D616}" type="pres">
      <dgm:prSet presAssocID="{5E7F4707-055C-47D3-BF1F-0CC9E85CE78D}" presName="composite3" presStyleCnt="0"/>
      <dgm:spPr/>
    </dgm:pt>
    <dgm:pt modelId="{80BDE6FA-F790-468B-A36D-07B417B17333}" type="pres">
      <dgm:prSet presAssocID="{5E7F4707-055C-47D3-BF1F-0CC9E85CE78D}" presName="background3" presStyleLbl="node3" presStyleIdx="4" presStyleCnt="10"/>
      <dgm:spPr>
        <a:solidFill>
          <a:srgbClr val="708151">
            <a:alpha val="50000"/>
          </a:srgbClr>
        </a:solidFill>
      </dgm:spPr>
    </dgm:pt>
    <dgm:pt modelId="{134BD581-71F0-487C-92D7-2ECF52ACAC6C}" type="pres">
      <dgm:prSet presAssocID="{5E7F4707-055C-47D3-BF1F-0CC9E85CE78D}" presName="text3" presStyleLbl="fgAcc3" presStyleIdx="4" presStyleCnt="10">
        <dgm:presLayoutVars>
          <dgm:chPref val="3"/>
        </dgm:presLayoutVars>
      </dgm:prSet>
      <dgm:spPr/>
    </dgm:pt>
    <dgm:pt modelId="{7BBBE32D-178C-4857-8E75-C591D0E872E3}" type="pres">
      <dgm:prSet presAssocID="{5E7F4707-055C-47D3-BF1F-0CC9E85CE78D}" presName="hierChild4" presStyleCnt="0"/>
      <dgm:spPr/>
    </dgm:pt>
    <dgm:pt modelId="{0932D807-68DC-4119-9A1D-448058D13B94}" type="pres">
      <dgm:prSet presAssocID="{C9C69F79-7CFD-424B-A0C8-FFA4A348E66E}" presName="Name23" presStyleLbl="parChTrans1D4" presStyleIdx="5" presStyleCnt="22"/>
      <dgm:spPr/>
    </dgm:pt>
    <dgm:pt modelId="{83411130-C34A-45DB-A226-F72B755B4F03}" type="pres">
      <dgm:prSet presAssocID="{CF4A2F0E-3170-40F5-9186-72E4E79D1AF6}" presName="hierRoot4" presStyleCnt="0"/>
      <dgm:spPr/>
    </dgm:pt>
    <dgm:pt modelId="{21E3895F-00A3-4D6A-A818-66AAED32484B}" type="pres">
      <dgm:prSet presAssocID="{CF4A2F0E-3170-40F5-9186-72E4E79D1AF6}" presName="composite4" presStyleCnt="0"/>
      <dgm:spPr/>
    </dgm:pt>
    <dgm:pt modelId="{360E55FE-8E66-4408-B935-53F03434D709}" type="pres">
      <dgm:prSet presAssocID="{CF4A2F0E-3170-40F5-9186-72E4E79D1AF6}" presName="background4" presStyleLbl="node4" presStyleIdx="5" presStyleCnt="22"/>
      <dgm:spPr>
        <a:solidFill>
          <a:srgbClr val="708151">
            <a:alpha val="30000"/>
          </a:srgbClr>
        </a:solidFill>
      </dgm:spPr>
    </dgm:pt>
    <dgm:pt modelId="{9EC65613-DA79-4C4E-96A3-6AC2A6BCD348}" type="pres">
      <dgm:prSet presAssocID="{CF4A2F0E-3170-40F5-9186-72E4E79D1AF6}" presName="text4" presStyleLbl="fgAcc4" presStyleIdx="5" presStyleCnt="22">
        <dgm:presLayoutVars>
          <dgm:chPref val="3"/>
        </dgm:presLayoutVars>
      </dgm:prSet>
      <dgm:spPr/>
    </dgm:pt>
    <dgm:pt modelId="{C2BBC15B-A38C-43F9-BD69-ADAC91F557B6}" type="pres">
      <dgm:prSet presAssocID="{CF4A2F0E-3170-40F5-9186-72E4E79D1AF6}" presName="hierChild5" presStyleCnt="0"/>
      <dgm:spPr/>
    </dgm:pt>
    <dgm:pt modelId="{7BB4C10E-CBFE-4648-B838-80A19860E4D9}" type="pres">
      <dgm:prSet presAssocID="{9061D35B-299E-4A9A-8E7E-A9C559BAB6B4}" presName="Name23" presStyleLbl="parChTrans1D4" presStyleIdx="6" presStyleCnt="22"/>
      <dgm:spPr/>
    </dgm:pt>
    <dgm:pt modelId="{00B20E20-5ECB-433B-87CC-4675E44ABD94}" type="pres">
      <dgm:prSet presAssocID="{456B0371-99DA-4DA2-914A-97F6D5982956}" presName="hierRoot4" presStyleCnt="0"/>
      <dgm:spPr/>
    </dgm:pt>
    <dgm:pt modelId="{8DFFE5B9-E787-495C-A872-7F21D6876451}" type="pres">
      <dgm:prSet presAssocID="{456B0371-99DA-4DA2-914A-97F6D5982956}" presName="composite4" presStyleCnt="0"/>
      <dgm:spPr/>
    </dgm:pt>
    <dgm:pt modelId="{CEBFA3F5-4259-4348-BFCC-4CD6BDF8476B}" type="pres">
      <dgm:prSet presAssocID="{456B0371-99DA-4DA2-914A-97F6D5982956}" presName="background4" presStyleLbl="node4" presStyleIdx="6" presStyleCnt="22"/>
      <dgm:spPr>
        <a:solidFill>
          <a:srgbClr val="708151">
            <a:alpha val="30000"/>
          </a:srgbClr>
        </a:solidFill>
      </dgm:spPr>
    </dgm:pt>
    <dgm:pt modelId="{A1597616-559D-445B-885C-A49943D9D5B7}" type="pres">
      <dgm:prSet presAssocID="{456B0371-99DA-4DA2-914A-97F6D5982956}" presName="text4" presStyleLbl="fgAcc4" presStyleIdx="6" presStyleCnt="22">
        <dgm:presLayoutVars>
          <dgm:chPref val="3"/>
        </dgm:presLayoutVars>
      </dgm:prSet>
      <dgm:spPr/>
    </dgm:pt>
    <dgm:pt modelId="{2F0596BD-2DC4-4456-9A1E-077D3D85CF5C}" type="pres">
      <dgm:prSet presAssocID="{456B0371-99DA-4DA2-914A-97F6D5982956}" presName="hierChild5" presStyleCnt="0"/>
      <dgm:spPr/>
    </dgm:pt>
    <dgm:pt modelId="{64B60E60-2A67-4807-BD4B-3ED8A3B0E854}" type="pres">
      <dgm:prSet presAssocID="{C01B3A41-0EF7-46EB-A03F-5B2BBBC1FB41}" presName="Name23" presStyleLbl="parChTrans1D4" presStyleIdx="7" presStyleCnt="22"/>
      <dgm:spPr/>
    </dgm:pt>
    <dgm:pt modelId="{55906EEB-3804-4AB7-BDE3-7E7B2D669496}" type="pres">
      <dgm:prSet presAssocID="{A96D8783-BEC9-4DD9-B508-BB9893D29F8B}" presName="hierRoot4" presStyleCnt="0"/>
      <dgm:spPr/>
    </dgm:pt>
    <dgm:pt modelId="{572AC836-FCC7-42EB-B5E5-216DA718C123}" type="pres">
      <dgm:prSet presAssocID="{A96D8783-BEC9-4DD9-B508-BB9893D29F8B}" presName="composite4" presStyleCnt="0"/>
      <dgm:spPr/>
    </dgm:pt>
    <dgm:pt modelId="{6F8E076E-CCED-4195-8DDF-98DBA3B5B1EB}" type="pres">
      <dgm:prSet presAssocID="{A96D8783-BEC9-4DD9-B508-BB9893D29F8B}" presName="background4" presStyleLbl="node4" presStyleIdx="7" presStyleCnt="22"/>
      <dgm:spPr>
        <a:solidFill>
          <a:srgbClr val="708151">
            <a:alpha val="30000"/>
          </a:srgbClr>
        </a:solidFill>
      </dgm:spPr>
    </dgm:pt>
    <dgm:pt modelId="{5AEE2BD9-1267-48E2-82C8-C321F376CAF4}" type="pres">
      <dgm:prSet presAssocID="{A96D8783-BEC9-4DD9-B508-BB9893D29F8B}" presName="text4" presStyleLbl="fgAcc4" presStyleIdx="7" presStyleCnt="22">
        <dgm:presLayoutVars>
          <dgm:chPref val="3"/>
        </dgm:presLayoutVars>
      </dgm:prSet>
      <dgm:spPr/>
    </dgm:pt>
    <dgm:pt modelId="{D0059C67-E2C8-4E42-9560-38D8D600D380}" type="pres">
      <dgm:prSet presAssocID="{A96D8783-BEC9-4DD9-B508-BB9893D29F8B}" presName="hierChild5" presStyleCnt="0"/>
      <dgm:spPr/>
    </dgm:pt>
    <dgm:pt modelId="{7E58CD56-AA8E-4744-8F81-1ED3A9366F00}" type="pres">
      <dgm:prSet presAssocID="{2F3CCEB9-FF96-4588-8ABC-D26C8780038C}" presName="Name23" presStyleLbl="parChTrans1D4" presStyleIdx="8" presStyleCnt="22"/>
      <dgm:spPr/>
    </dgm:pt>
    <dgm:pt modelId="{DF350E8D-FD14-46B4-A737-9EA802817AB0}" type="pres">
      <dgm:prSet presAssocID="{A35F45BC-445E-431E-B84F-E20020268CA9}" presName="hierRoot4" presStyleCnt="0"/>
      <dgm:spPr/>
    </dgm:pt>
    <dgm:pt modelId="{B6972737-BC07-404E-8561-498E27013400}" type="pres">
      <dgm:prSet presAssocID="{A35F45BC-445E-431E-B84F-E20020268CA9}" presName="composite4" presStyleCnt="0"/>
      <dgm:spPr/>
    </dgm:pt>
    <dgm:pt modelId="{247E5526-E6F1-4924-8C04-DA8444E4CB45}" type="pres">
      <dgm:prSet presAssocID="{A35F45BC-445E-431E-B84F-E20020268CA9}" presName="background4" presStyleLbl="node4" presStyleIdx="8" presStyleCnt="22"/>
      <dgm:spPr>
        <a:solidFill>
          <a:srgbClr val="708151">
            <a:alpha val="30000"/>
          </a:srgbClr>
        </a:solidFill>
      </dgm:spPr>
    </dgm:pt>
    <dgm:pt modelId="{76F3FA52-49D0-46C2-9B74-AF48F73684FB}" type="pres">
      <dgm:prSet presAssocID="{A35F45BC-445E-431E-B84F-E20020268CA9}" presName="text4" presStyleLbl="fgAcc4" presStyleIdx="8" presStyleCnt="22">
        <dgm:presLayoutVars>
          <dgm:chPref val="3"/>
        </dgm:presLayoutVars>
      </dgm:prSet>
      <dgm:spPr/>
    </dgm:pt>
    <dgm:pt modelId="{7AF5FDED-AC7A-4C1B-9653-D453D20BE6E2}" type="pres">
      <dgm:prSet presAssocID="{A35F45BC-445E-431E-B84F-E20020268CA9}" presName="hierChild5" presStyleCnt="0"/>
      <dgm:spPr/>
    </dgm:pt>
    <dgm:pt modelId="{924D6155-0215-408D-8530-F45FCC5E88D0}" type="pres">
      <dgm:prSet presAssocID="{D8962053-D7E1-4F3B-A0F7-4C68590569E1}" presName="Name17" presStyleLbl="parChTrans1D3" presStyleIdx="5" presStyleCnt="10"/>
      <dgm:spPr/>
    </dgm:pt>
    <dgm:pt modelId="{84DAE1A7-8D65-400F-B640-4C56EE8DAF88}" type="pres">
      <dgm:prSet presAssocID="{C1F97FA2-173C-4412-8E5B-5FE900ECAE05}" presName="hierRoot3" presStyleCnt="0"/>
      <dgm:spPr/>
    </dgm:pt>
    <dgm:pt modelId="{0A91D5A6-DDBC-4AC0-A14E-F005F30B4C2E}" type="pres">
      <dgm:prSet presAssocID="{C1F97FA2-173C-4412-8E5B-5FE900ECAE05}" presName="composite3" presStyleCnt="0"/>
      <dgm:spPr/>
    </dgm:pt>
    <dgm:pt modelId="{E8FEF3B1-84B1-4E07-8896-A0626BC6BB90}" type="pres">
      <dgm:prSet presAssocID="{C1F97FA2-173C-4412-8E5B-5FE900ECAE05}" presName="background3" presStyleLbl="node3" presStyleIdx="5" presStyleCnt="10"/>
      <dgm:spPr>
        <a:solidFill>
          <a:srgbClr val="708151">
            <a:alpha val="50000"/>
          </a:srgbClr>
        </a:solidFill>
      </dgm:spPr>
    </dgm:pt>
    <dgm:pt modelId="{DD3546AF-9564-45CA-8EEA-34D8970BE8AF}" type="pres">
      <dgm:prSet presAssocID="{C1F97FA2-173C-4412-8E5B-5FE900ECAE05}" presName="text3" presStyleLbl="fgAcc3" presStyleIdx="5" presStyleCnt="10">
        <dgm:presLayoutVars>
          <dgm:chPref val="3"/>
        </dgm:presLayoutVars>
      </dgm:prSet>
      <dgm:spPr/>
    </dgm:pt>
    <dgm:pt modelId="{BEB96181-F6D4-43E7-B59C-F60B64F15E7E}" type="pres">
      <dgm:prSet presAssocID="{C1F97FA2-173C-4412-8E5B-5FE900ECAE05}" presName="hierChild4" presStyleCnt="0"/>
      <dgm:spPr/>
    </dgm:pt>
    <dgm:pt modelId="{CA5692D5-808C-4772-91E5-E138C3EEC3B1}" type="pres">
      <dgm:prSet presAssocID="{941CF055-6885-4237-BD6E-C15F78F44C58}" presName="Name23" presStyleLbl="parChTrans1D4" presStyleIdx="9" presStyleCnt="22"/>
      <dgm:spPr/>
    </dgm:pt>
    <dgm:pt modelId="{AB7DD9B7-416A-4708-B108-5625EFACDA10}" type="pres">
      <dgm:prSet presAssocID="{8B2C3187-FF74-454E-A938-3A7721FA9F88}" presName="hierRoot4" presStyleCnt="0"/>
      <dgm:spPr/>
    </dgm:pt>
    <dgm:pt modelId="{88D905B3-0D12-4893-A49E-E1F1D65B8C33}" type="pres">
      <dgm:prSet presAssocID="{8B2C3187-FF74-454E-A938-3A7721FA9F88}" presName="composite4" presStyleCnt="0"/>
      <dgm:spPr/>
    </dgm:pt>
    <dgm:pt modelId="{C1DBA08B-0BC4-4C75-A56C-2119FB709DF8}" type="pres">
      <dgm:prSet presAssocID="{8B2C3187-FF74-454E-A938-3A7721FA9F88}" presName="background4" presStyleLbl="node4" presStyleIdx="9" presStyleCnt="22"/>
      <dgm:spPr>
        <a:solidFill>
          <a:srgbClr val="708151">
            <a:alpha val="30000"/>
          </a:srgbClr>
        </a:solidFill>
      </dgm:spPr>
    </dgm:pt>
    <dgm:pt modelId="{3E9C5FC8-A31E-4A53-B168-42363129B9CC}" type="pres">
      <dgm:prSet presAssocID="{8B2C3187-FF74-454E-A938-3A7721FA9F88}" presName="text4" presStyleLbl="fgAcc4" presStyleIdx="9" presStyleCnt="22">
        <dgm:presLayoutVars>
          <dgm:chPref val="3"/>
        </dgm:presLayoutVars>
      </dgm:prSet>
      <dgm:spPr/>
    </dgm:pt>
    <dgm:pt modelId="{C2F278AB-D834-43E9-A12B-D9FBB09C8C21}" type="pres">
      <dgm:prSet presAssocID="{8B2C3187-FF74-454E-A938-3A7721FA9F88}" presName="hierChild5" presStyleCnt="0"/>
      <dgm:spPr/>
    </dgm:pt>
    <dgm:pt modelId="{A295B3A2-A909-4890-9A90-2456F49174BB}" type="pres">
      <dgm:prSet presAssocID="{DDB4E297-0BA9-49EE-B112-9217BCB6D984}" presName="Name23" presStyleLbl="parChTrans1D4" presStyleIdx="10" presStyleCnt="22"/>
      <dgm:spPr/>
    </dgm:pt>
    <dgm:pt modelId="{326C9F62-D084-4956-B701-F09EC59F5045}" type="pres">
      <dgm:prSet presAssocID="{221BCDDA-EC84-4C2E-8C62-FFA729730C85}" presName="hierRoot4" presStyleCnt="0"/>
      <dgm:spPr/>
    </dgm:pt>
    <dgm:pt modelId="{A5CFCD81-0F5B-418F-8006-C5FAF972D8F4}" type="pres">
      <dgm:prSet presAssocID="{221BCDDA-EC84-4C2E-8C62-FFA729730C85}" presName="composite4" presStyleCnt="0"/>
      <dgm:spPr/>
    </dgm:pt>
    <dgm:pt modelId="{9D3488FF-F76E-4B0A-9CF5-554E8939EF7D}" type="pres">
      <dgm:prSet presAssocID="{221BCDDA-EC84-4C2E-8C62-FFA729730C85}" presName="background4" presStyleLbl="node4" presStyleIdx="10" presStyleCnt="22"/>
      <dgm:spPr>
        <a:solidFill>
          <a:srgbClr val="708151">
            <a:alpha val="30000"/>
          </a:srgbClr>
        </a:solidFill>
      </dgm:spPr>
    </dgm:pt>
    <dgm:pt modelId="{A8157BFD-1EE7-442B-946B-FED681C2A648}" type="pres">
      <dgm:prSet presAssocID="{221BCDDA-EC84-4C2E-8C62-FFA729730C85}" presName="text4" presStyleLbl="fgAcc4" presStyleIdx="10" presStyleCnt="22">
        <dgm:presLayoutVars>
          <dgm:chPref val="3"/>
        </dgm:presLayoutVars>
      </dgm:prSet>
      <dgm:spPr/>
    </dgm:pt>
    <dgm:pt modelId="{C08CF254-68EC-4E77-AAEA-B5B1350C361D}" type="pres">
      <dgm:prSet presAssocID="{221BCDDA-EC84-4C2E-8C62-FFA729730C85}" presName="hierChild5" presStyleCnt="0"/>
      <dgm:spPr/>
    </dgm:pt>
    <dgm:pt modelId="{206398D8-985E-472D-8C6D-3993FE7D3F5C}" type="pres">
      <dgm:prSet presAssocID="{F7334AAB-B640-4710-B635-AC6978864BC8}" presName="Name23" presStyleLbl="parChTrans1D4" presStyleIdx="11" presStyleCnt="22"/>
      <dgm:spPr/>
    </dgm:pt>
    <dgm:pt modelId="{89D105C2-489A-4225-A70F-55A91F332890}" type="pres">
      <dgm:prSet presAssocID="{6ABF576F-6A21-4F75-8452-995972EF71C5}" presName="hierRoot4" presStyleCnt="0"/>
      <dgm:spPr/>
    </dgm:pt>
    <dgm:pt modelId="{15125ED6-1785-4B93-B60E-FB7737F10839}" type="pres">
      <dgm:prSet presAssocID="{6ABF576F-6A21-4F75-8452-995972EF71C5}" presName="composite4" presStyleCnt="0"/>
      <dgm:spPr/>
    </dgm:pt>
    <dgm:pt modelId="{E957DD62-E582-480D-ADEF-06394A0A2CDC}" type="pres">
      <dgm:prSet presAssocID="{6ABF576F-6A21-4F75-8452-995972EF71C5}" presName="background4" presStyleLbl="node4" presStyleIdx="11" presStyleCnt="22"/>
      <dgm:spPr>
        <a:solidFill>
          <a:srgbClr val="708151">
            <a:alpha val="30000"/>
          </a:srgbClr>
        </a:solidFill>
      </dgm:spPr>
    </dgm:pt>
    <dgm:pt modelId="{B3718ED4-F2D4-48A6-8F5F-419BEC7103D2}" type="pres">
      <dgm:prSet presAssocID="{6ABF576F-6A21-4F75-8452-995972EF71C5}" presName="text4" presStyleLbl="fgAcc4" presStyleIdx="11" presStyleCnt="22">
        <dgm:presLayoutVars>
          <dgm:chPref val="3"/>
        </dgm:presLayoutVars>
      </dgm:prSet>
      <dgm:spPr/>
    </dgm:pt>
    <dgm:pt modelId="{74AF4CBD-3310-416D-BCF4-76CCE3279221}" type="pres">
      <dgm:prSet presAssocID="{6ABF576F-6A21-4F75-8452-995972EF71C5}" presName="hierChild5" presStyleCnt="0"/>
      <dgm:spPr/>
    </dgm:pt>
    <dgm:pt modelId="{9E23A4E0-3C5F-4C2E-9082-C5A9B2AAED48}" type="pres">
      <dgm:prSet presAssocID="{94CC0020-7C0D-4032-8BD6-6385B47CB7A9}" presName="Name23" presStyleLbl="parChTrans1D4" presStyleIdx="12" presStyleCnt="22"/>
      <dgm:spPr/>
    </dgm:pt>
    <dgm:pt modelId="{3DE8FEDB-9B96-450D-AC7D-E6CD6D0DF03D}" type="pres">
      <dgm:prSet presAssocID="{D22093CE-FA49-46CB-87D8-7F5250EC502D}" presName="hierRoot4" presStyleCnt="0"/>
      <dgm:spPr/>
    </dgm:pt>
    <dgm:pt modelId="{C9B2390A-FDEA-4FF6-855A-83974354F109}" type="pres">
      <dgm:prSet presAssocID="{D22093CE-FA49-46CB-87D8-7F5250EC502D}" presName="composite4" presStyleCnt="0"/>
      <dgm:spPr/>
    </dgm:pt>
    <dgm:pt modelId="{46669F9E-6DCF-4BD4-BA32-CFF1ABFAAA90}" type="pres">
      <dgm:prSet presAssocID="{D22093CE-FA49-46CB-87D8-7F5250EC502D}" presName="background4" presStyleLbl="node4" presStyleIdx="12" presStyleCnt="22"/>
      <dgm:spPr>
        <a:solidFill>
          <a:srgbClr val="708151">
            <a:alpha val="30000"/>
          </a:srgbClr>
        </a:solidFill>
      </dgm:spPr>
    </dgm:pt>
    <dgm:pt modelId="{2BB6BAB9-285F-4175-B58F-75046289B01F}" type="pres">
      <dgm:prSet presAssocID="{D22093CE-FA49-46CB-87D8-7F5250EC502D}" presName="text4" presStyleLbl="fgAcc4" presStyleIdx="12" presStyleCnt="22">
        <dgm:presLayoutVars>
          <dgm:chPref val="3"/>
        </dgm:presLayoutVars>
      </dgm:prSet>
      <dgm:spPr/>
    </dgm:pt>
    <dgm:pt modelId="{F7685E66-D780-4192-9847-68C023F501DD}" type="pres">
      <dgm:prSet presAssocID="{D22093CE-FA49-46CB-87D8-7F5250EC502D}" presName="hierChild5" presStyleCnt="0"/>
      <dgm:spPr/>
    </dgm:pt>
    <dgm:pt modelId="{01CF5EE4-13ED-4AC6-AC52-62A6D72C9F3E}" type="pres">
      <dgm:prSet presAssocID="{36BC37CD-195C-4C7F-B72A-BD996C35F728}" presName="Name17" presStyleLbl="parChTrans1D3" presStyleIdx="6" presStyleCnt="10"/>
      <dgm:spPr/>
    </dgm:pt>
    <dgm:pt modelId="{F0CB2A8E-3FEE-4A70-B8C8-BDEB5D90CC33}" type="pres">
      <dgm:prSet presAssocID="{4188A714-16F7-44D0-A5C0-099C6746A660}" presName="hierRoot3" presStyleCnt="0"/>
      <dgm:spPr/>
    </dgm:pt>
    <dgm:pt modelId="{6300D5D3-2302-4A6E-8291-44EBDA3BBEEC}" type="pres">
      <dgm:prSet presAssocID="{4188A714-16F7-44D0-A5C0-099C6746A660}" presName="composite3" presStyleCnt="0"/>
      <dgm:spPr/>
    </dgm:pt>
    <dgm:pt modelId="{C68BB4B4-3D78-4CA8-AABC-9B4C4CD067D4}" type="pres">
      <dgm:prSet presAssocID="{4188A714-16F7-44D0-A5C0-099C6746A660}" presName="background3" presStyleLbl="node3" presStyleIdx="6" presStyleCnt="10"/>
      <dgm:spPr>
        <a:solidFill>
          <a:srgbClr val="708151">
            <a:alpha val="50000"/>
          </a:srgbClr>
        </a:solidFill>
      </dgm:spPr>
    </dgm:pt>
    <dgm:pt modelId="{6A5258D6-453E-41EB-A622-66D7D002B3FC}" type="pres">
      <dgm:prSet presAssocID="{4188A714-16F7-44D0-A5C0-099C6746A660}" presName="text3" presStyleLbl="fgAcc3" presStyleIdx="6" presStyleCnt="10">
        <dgm:presLayoutVars>
          <dgm:chPref val="3"/>
        </dgm:presLayoutVars>
      </dgm:prSet>
      <dgm:spPr/>
    </dgm:pt>
    <dgm:pt modelId="{F6D07F24-4FB3-4874-9450-440B527FA005}" type="pres">
      <dgm:prSet presAssocID="{4188A714-16F7-44D0-A5C0-099C6746A660}" presName="hierChild4" presStyleCnt="0"/>
      <dgm:spPr/>
    </dgm:pt>
    <dgm:pt modelId="{3D29A71C-6544-4DF4-AA89-4D936AC271D2}" type="pres">
      <dgm:prSet presAssocID="{5A63B31D-E024-49C6-A3AB-C6984D460954}" presName="Name23" presStyleLbl="parChTrans1D4" presStyleIdx="13" presStyleCnt="22"/>
      <dgm:spPr/>
    </dgm:pt>
    <dgm:pt modelId="{A7DE9A1F-EFE9-41DD-8742-8B69C7ECA537}" type="pres">
      <dgm:prSet presAssocID="{D7E6BC0C-54FF-4933-A826-AD95FA5CE8EF}" presName="hierRoot4" presStyleCnt="0"/>
      <dgm:spPr/>
    </dgm:pt>
    <dgm:pt modelId="{969CC25D-47AB-40B3-9F90-90C2CE738D97}" type="pres">
      <dgm:prSet presAssocID="{D7E6BC0C-54FF-4933-A826-AD95FA5CE8EF}" presName="composite4" presStyleCnt="0"/>
      <dgm:spPr/>
    </dgm:pt>
    <dgm:pt modelId="{25F70189-2272-4758-B511-D7340A8F5F3C}" type="pres">
      <dgm:prSet presAssocID="{D7E6BC0C-54FF-4933-A826-AD95FA5CE8EF}" presName="background4" presStyleLbl="node4" presStyleIdx="13" presStyleCnt="22"/>
      <dgm:spPr>
        <a:solidFill>
          <a:srgbClr val="708151">
            <a:alpha val="30000"/>
          </a:srgbClr>
        </a:solidFill>
      </dgm:spPr>
    </dgm:pt>
    <dgm:pt modelId="{8EF18002-544F-426A-A058-AF9B66220730}" type="pres">
      <dgm:prSet presAssocID="{D7E6BC0C-54FF-4933-A826-AD95FA5CE8EF}" presName="text4" presStyleLbl="fgAcc4" presStyleIdx="13" presStyleCnt="22">
        <dgm:presLayoutVars>
          <dgm:chPref val="3"/>
        </dgm:presLayoutVars>
      </dgm:prSet>
      <dgm:spPr/>
    </dgm:pt>
    <dgm:pt modelId="{236AEC9E-7643-40B6-89E2-8612DC55DA08}" type="pres">
      <dgm:prSet presAssocID="{D7E6BC0C-54FF-4933-A826-AD95FA5CE8EF}" presName="hierChild5" presStyleCnt="0"/>
      <dgm:spPr/>
    </dgm:pt>
    <dgm:pt modelId="{31A20ECF-2633-41AF-95AE-4C5B9B6CD00F}" type="pres">
      <dgm:prSet presAssocID="{3B3B84BC-BCC8-44DC-9B15-8624CC8AAA7D}" presName="Name23" presStyleLbl="parChTrans1D4" presStyleIdx="14" presStyleCnt="22"/>
      <dgm:spPr/>
    </dgm:pt>
    <dgm:pt modelId="{C342136E-E518-48A8-97FA-AA8BA4AEC301}" type="pres">
      <dgm:prSet presAssocID="{8FC55240-9CAA-4AD9-AAAB-B3DDA9015627}" presName="hierRoot4" presStyleCnt="0"/>
      <dgm:spPr/>
    </dgm:pt>
    <dgm:pt modelId="{9F829BF1-859D-401D-BE2C-ADC98290E9AD}" type="pres">
      <dgm:prSet presAssocID="{8FC55240-9CAA-4AD9-AAAB-B3DDA9015627}" presName="composite4" presStyleCnt="0"/>
      <dgm:spPr/>
    </dgm:pt>
    <dgm:pt modelId="{6D129D43-574B-456D-B8CB-9BA9E79B269F}" type="pres">
      <dgm:prSet presAssocID="{8FC55240-9CAA-4AD9-AAAB-B3DDA9015627}" presName="background4" presStyleLbl="node4" presStyleIdx="14" presStyleCnt="22"/>
      <dgm:spPr>
        <a:solidFill>
          <a:srgbClr val="708151">
            <a:alpha val="30000"/>
          </a:srgbClr>
        </a:solidFill>
      </dgm:spPr>
    </dgm:pt>
    <dgm:pt modelId="{FB143487-39CE-4EDC-BFD9-DA3835EFAA9B}" type="pres">
      <dgm:prSet presAssocID="{8FC55240-9CAA-4AD9-AAAB-B3DDA9015627}" presName="text4" presStyleLbl="fgAcc4" presStyleIdx="14" presStyleCnt="22">
        <dgm:presLayoutVars>
          <dgm:chPref val="3"/>
        </dgm:presLayoutVars>
      </dgm:prSet>
      <dgm:spPr/>
    </dgm:pt>
    <dgm:pt modelId="{7BCC3612-A1C7-4A64-A5E9-F4010FADFF20}" type="pres">
      <dgm:prSet presAssocID="{8FC55240-9CAA-4AD9-AAAB-B3DDA9015627}" presName="hierChild5" presStyleCnt="0"/>
      <dgm:spPr/>
    </dgm:pt>
    <dgm:pt modelId="{C79BDFB9-6257-4916-9157-9FCCFD4C75DA}" type="pres">
      <dgm:prSet presAssocID="{6FF0F6C8-732F-4E1A-9A49-78B04BEAE4C0}" presName="Name17" presStyleLbl="parChTrans1D3" presStyleIdx="7" presStyleCnt="10"/>
      <dgm:spPr/>
    </dgm:pt>
    <dgm:pt modelId="{8EF6A05C-71A4-491E-B806-BB6865EBA675}" type="pres">
      <dgm:prSet presAssocID="{3E613A7B-501F-41E6-9AAC-7D42E152C3C2}" presName="hierRoot3" presStyleCnt="0"/>
      <dgm:spPr/>
    </dgm:pt>
    <dgm:pt modelId="{4E5A81B8-22B7-44E5-9610-64F29EDAA3AF}" type="pres">
      <dgm:prSet presAssocID="{3E613A7B-501F-41E6-9AAC-7D42E152C3C2}" presName="composite3" presStyleCnt="0"/>
      <dgm:spPr/>
    </dgm:pt>
    <dgm:pt modelId="{C235BC69-2A58-4DC4-939F-09B2C17BEFC0}" type="pres">
      <dgm:prSet presAssocID="{3E613A7B-501F-41E6-9AAC-7D42E152C3C2}" presName="background3" presStyleLbl="node3" presStyleIdx="7" presStyleCnt="10"/>
      <dgm:spPr>
        <a:solidFill>
          <a:srgbClr val="708151">
            <a:alpha val="50000"/>
          </a:srgbClr>
        </a:solidFill>
      </dgm:spPr>
    </dgm:pt>
    <dgm:pt modelId="{FCB04926-0706-42CC-9AA2-EF2F2184A7D7}" type="pres">
      <dgm:prSet presAssocID="{3E613A7B-501F-41E6-9AAC-7D42E152C3C2}" presName="text3" presStyleLbl="fgAcc3" presStyleIdx="7" presStyleCnt="10">
        <dgm:presLayoutVars>
          <dgm:chPref val="3"/>
        </dgm:presLayoutVars>
      </dgm:prSet>
      <dgm:spPr/>
    </dgm:pt>
    <dgm:pt modelId="{F0BF39FD-8C5E-4D3F-BD8B-058EAD096712}" type="pres">
      <dgm:prSet presAssocID="{3E613A7B-501F-41E6-9AAC-7D42E152C3C2}" presName="hierChild4" presStyleCnt="0"/>
      <dgm:spPr/>
    </dgm:pt>
    <dgm:pt modelId="{12F248C3-8661-4FCB-98D6-1BD01E5D8610}" type="pres">
      <dgm:prSet presAssocID="{A58F0122-B870-4D74-AF7E-D18CD2FB4293}" presName="Name23" presStyleLbl="parChTrans1D4" presStyleIdx="15" presStyleCnt="22"/>
      <dgm:spPr/>
    </dgm:pt>
    <dgm:pt modelId="{260C0F91-2530-4EFE-B267-E9390F427BFA}" type="pres">
      <dgm:prSet presAssocID="{05D14967-83CC-44AA-B99B-2C76CE864CA4}" presName="hierRoot4" presStyleCnt="0"/>
      <dgm:spPr/>
    </dgm:pt>
    <dgm:pt modelId="{116AC5F3-F7ED-417D-AA01-A85716A3F1F1}" type="pres">
      <dgm:prSet presAssocID="{05D14967-83CC-44AA-B99B-2C76CE864CA4}" presName="composite4" presStyleCnt="0"/>
      <dgm:spPr/>
    </dgm:pt>
    <dgm:pt modelId="{350F068F-E642-4DE6-8FBF-C42FDE633C62}" type="pres">
      <dgm:prSet presAssocID="{05D14967-83CC-44AA-B99B-2C76CE864CA4}" presName="background4" presStyleLbl="node4" presStyleIdx="15" presStyleCnt="22"/>
      <dgm:spPr>
        <a:solidFill>
          <a:srgbClr val="708151">
            <a:alpha val="30000"/>
          </a:srgbClr>
        </a:solidFill>
      </dgm:spPr>
    </dgm:pt>
    <dgm:pt modelId="{1FCF9F84-4DB0-4C75-820C-61BC37312A81}" type="pres">
      <dgm:prSet presAssocID="{05D14967-83CC-44AA-B99B-2C76CE864CA4}" presName="text4" presStyleLbl="fgAcc4" presStyleIdx="15" presStyleCnt="22" custScaleY="147899">
        <dgm:presLayoutVars>
          <dgm:chPref val="3"/>
        </dgm:presLayoutVars>
      </dgm:prSet>
      <dgm:spPr/>
    </dgm:pt>
    <dgm:pt modelId="{82AAAC22-2DF3-4284-AF86-2E33D5E99FD9}" type="pres">
      <dgm:prSet presAssocID="{05D14967-83CC-44AA-B99B-2C76CE864CA4}" presName="hierChild5" presStyleCnt="0"/>
      <dgm:spPr/>
    </dgm:pt>
    <dgm:pt modelId="{9CFDEAA4-A92D-4074-961B-ABF6F8A63A4B}" type="pres">
      <dgm:prSet presAssocID="{D88C4EDB-B816-4DAA-AD45-A421A495666B}" presName="Name23" presStyleLbl="parChTrans1D4" presStyleIdx="16" presStyleCnt="22"/>
      <dgm:spPr/>
    </dgm:pt>
    <dgm:pt modelId="{EDF89B4B-DDA7-4F19-AFA5-32C2B342D115}" type="pres">
      <dgm:prSet presAssocID="{337C6ED2-80EF-4706-A7BA-FF11DCF9177C}" presName="hierRoot4" presStyleCnt="0"/>
      <dgm:spPr/>
    </dgm:pt>
    <dgm:pt modelId="{797A532A-E678-48FD-A417-7AE66809FDB1}" type="pres">
      <dgm:prSet presAssocID="{337C6ED2-80EF-4706-A7BA-FF11DCF9177C}" presName="composite4" presStyleCnt="0"/>
      <dgm:spPr/>
    </dgm:pt>
    <dgm:pt modelId="{965701D7-F7E7-4747-8591-B2164326D3ED}" type="pres">
      <dgm:prSet presAssocID="{337C6ED2-80EF-4706-A7BA-FF11DCF9177C}" presName="background4" presStyleLbl="node4" presStyleIdx="16" presStyleCnt="22"/>
      <dgm:spPr>
        <a:solidFill>
          <a:srgbClr val="708151">
            <a:alpha val="30000"/>
          </a:srgbClr>
        </a:solidFill>
      </dgm:spPr>
    </dgm:pt>
    <dgm:pt modelId="{85DD3CAF-739D-49F5-AA11-BEC8CA2F4EB0}" type="pres">
      <dgm:prSet presAssocID="{337C6ED2-80EF-4706-A7BA-FF11DCF9177C}" presName="text4" presStyleLbl="fgAcc4" presStyleIdx="16" presStyleCnt="22" custLinFactNeighborX="1730" custLinFactNeighborY="74910">
        <dgm:presLayoutVars>
          <dgm:chPref val="3"/>
        </dgm:presLayoutVars>
      </dgm:prSet>
      <dgm:spPr/>
    </dgm:pt>
    <dgm:pt modelId="{68C519C1-3ABB-4C1F-B113-30F9057B3AC5}" type="pres">
      <dgm:prSet presAssocID="{337C6ED2-80EF-4706-A7BA-FF11DCF9177C}" presName="hierChild5" presStyleCnt="0"/>
      <dgm:spPr/>
    </dgm:pt>
    <dgm:pt modelId="{25867489-5BF9-4829-80A4-39DF3DF4E793}" type="pres">
      <dgm:prSet presAssocID="{8C263E8F-6902-49DA-A1FD-6D5BBB5A58DF}" presName="Name17" presStyleLbl="parChTrans1D3" presStyleIdx="8" presStyleCnt="10"/>
      <dgm:spPr/>
    </dgm:pt>
    <dgm:pt modelId="{AD514315-4DB7-49D4-AE06-D02101DD4F08}" type="pres">
      <dgm:prSet presAssocID="{826164AD-95B8-437C-BF99-9A43FF306EF3}" presName="hierRoot3" presStyleCnt="0"/>
      <dgm:spPr/>
    </dgm:pt>
    <dgm:pt modelId="{7B905358-5248-49D2-818F-0732A4C75CAA}" type="pres">
      <dgm:prSet presAssocID="{826164AD-95B8-437C-BF99-9A43FF306EF3}" presName="composite3" presStyleCnt="0"/>
      <dgm:spPr/>
    </dgm:pt>
    <dgm:pt modelId="{B881889C-79CF-4428-B3E6-FB831875A260}" type="pres">
      <dgm:prSet presAssocID="{826164AD-95B8-437C-BF99-9A43FF306EF3}" presName="background3" presStyleLbl="node3" presStyleIdx="8" presStyleCnt="10"/>
      <dgm:spPr>
        <a:solidFill>
          <a:srgbClr val="708151">
            <a:alpha val="50000"/>
          </a:srgbClr>
        </a:solidFill>
      </dgm:spPr>
    </dgm:pt>
    <dgm:pt modelId="{4F91A643-98AC-4B23-8B87-31AC618AB05E}" type="pres">
      <dgm:prSet presAssocID="{826164AD-95B8-437C-BF99-9A43FF306EF3}" presName="text3" presStyleLbl="fgAcc3" presStyleIdx="8" presStyleCnt="10">
        <dgm:presLayoutVars>
          <dgm:chPref val="3"/>
        </dgm:presLayoutVars>
      </dgm:prSet>
      <dgm:spPr/>
    </dgm:pt>
    <dgm:pt modelId="{BA6BC270-EB56-4C36-A0CC-1D527B3E6E14}" type="pres">
      <dgm:prSet presAssocID="{826164AD-95B8-437C-BF99-9A43FF306EF3}" presName="hierChild4" presStyleCnt="0"/>
      <dgm:spPr/>
    </dgm:pt>
    <dgm:pt modelId="{C66057CF-33F6-4D9E-AF5C-EBB57F6947AE}" type="pres">
      <dgm:prSet presAssocID="{EBFC9480-3079-4145-BD14-3E9037AE2BD2}" presName="Name23" presStyleLbl="parChTrans1D4" presStyleIdx="17" presStyleCnt="22"/>
      <dgm:spPr/>
    </dgm:pt>
    <dgm:pt modelId="{E27523E0-1406-4014-9D51-C3684A396245}" type="pres">
      <dgm:prSet presAssocID="{336DBCC9-4DC0-494F-9C9A-EAAA4374B78B}" presName="hierRoot4" presStyleCnt="0"/>
      <dgm:spPr/>
    </dgm:pt>
    <dgm:pt modelId="{B4686F32-C10D-40E7-9B28-27463D5565FA}" type="pres">
      <dgm:prSet presAssocID="{336DBCC9-4DC0-494F-9C9A-EAAA4374B78B}" presName="composite4" presStyleCnt="0"/>
      <dgm:spPr/>
    </dgm:pt>
    <dgm:pt modelId="{92D722B6-94B2-4AA7-9663-FE857718E375}" type="pres">
      <dgm:prSet presAssocID="{336DBCC9-4DC0-494F-9C9A-EAAA4374B78B}" presName="background4" presStyleLbl="node4" presStyleIdx="17" presStyleCnt="22"/>
      <dgm:spPr>
        <a:solidFill>
          <a:srgbClr val="708151">
            <a:alpha val="30000"/>
          </a:srgbClr>
        </a:solidFill>
      </dgm:spPr>
    </dgm:pt>
    <dgm:pt modelId="{4CF59EBA-8D37-444E-8DC4-1ADE4F825E93}" type="pres">
      <dgm:prSet presAssocID="{336DBCC9-4DC0-494F-9C9A-EAAA4374B78B}" presName="text4" presStyleLbl="fgAcc4" presStyleIdx="17" presStyleCnt="22">
        <dgm:presLayoutVars>
          <dgm:chPref val="3"/>
        </dgm:presLayoutVars>
      </dgm:prSet>
      <dgm:spPr/>
    </dgm:pt>
    <dgm:pt modelId="{2EBC2844-2422-4EC0-9A4C-26C606D0227F}" type="pres">
      <dgm:prSet presAssocID="{336DBCC9-4DC0-494F-9C9A-EAAA4374B78B}" presName="hierChild5" presStyleCnt="0"/>
      <dgm:spPr/>
    </dgm:pt>
    <dgm:pt modelId="{F34391E5-DF67-46BF-AEEB-34F437AF0877}" type="pres">
      <dgm:prSet presAssocID="{B4D3488B-6A43-4AE4-AFD2-C9EDAC94172D}" presName="Name23" presStyleLbl="parChTrans1D4" presStyleIdx="18" presStyleCnt="22"/>
      <dgm:spPr/>
    </dgm:pt>
    <dgm:pt modelId="{24FAD06D-A5F6-40FC-9BE7-D9FA086074C6}" type="pres">
      <dgm:prSet presAssocID="{73F92283-9B9B-4F5F-9082-27FA843F4D94}" presName="hierRoot4" presStyleCnt="0"/>
      <dgm:spPr/>
    </dgm:pt>
    <dgm:pt modelId="{F35AD105-14A7-4577-B7C0-AA3038F8B9C0}" type="pres">
      <dgm:prSet presAssocID="{73F92283-9B9B-4F5F-9082-27FA843F4D94}" presName="composite4" presStyleCnt="0"/>
      <dgm:spPr/>
    </dgm:pt>
    <dgm:pt modelId="{FCF1B29E-E1F0-440D-A31F-10FBE8674497}" type="pres">
      <dgm:prSet presAssocID="{73F92283-9B9B-4F5F-9082-27FA843F4D94}" presName="background4" presStyleLbl="node4" presStyleIdx="18" presStyleCnt="22"/>
      <dgm:spPr>
        <a:solidFill>
          <a:srgbClr val="708151">
            <a:alpha val="30000"/>
          </a:srgbClr>
        </a:solidFill>
      </dgm:spPr>
    </dgm:pt>
    <dgm:pt modelId="{92CF7303-777F-45A7-B197-CBF29E357EB9}" type="pres">
      <dgm:prSet presAssocID="{73F92283-9B9B-4F5F-9082-27FA843F4D94}" presName="text4" presStyleLbl="fgAcc4" presStyleIdx="18" presStyleCnt="22">
        <dgm:presLayoutVars>
          <dgm:chPref val="3"/>
        </dgm:presLayoutVars>
      </dgm:prSet>
      <dgm:spPr/>
    </dgm:pt>
    <dgm:pt modelId="{B33E7869-05BE-446C-A0B3-8EDCBD2A5FC2}" type="pres">
      <dgm:prSet presAssocID="{73F92283-9B9B-4F5F-9082-27FA843F4D94}" presName="hierChild5" presStyleCnt="0"/>
      <dgm:spPr/>
    </dgm:pt>
    <dgm:pt modelId="{42877C62-C470-4747-9CD0-906D36BE00E5}" type="pres">
      <dgm:prSet presAssocID="{2CF20C89-9695-4FF6-9B53-069EC090A377}" presName="Name23" presStyleLbl="parChTrans1D4" presStyleIdx="19" presStyleCnt="22"/>
      <dgm:spPr/>
    </dgm:pt>
    <dgm:pt modelId="{6F6371D3-08E5-4693-B6E1-C0384582EFCB}" type="pres">
      <dgm:prSet presAssocID="{8926C8D2-5708-45EC-B183-3C7D61D266A9}" presName="hierRoot4" presStyleCnt="0"/>
      <dgm:spPr/>
    </dgm:pt>
    <dgm:pt modelId="{BE1DEB05-ACAC-4724-A66A-9BB51CE1E1EA}" type="pres">
      <dgm:prSet presAssocID="{8926C8D2-5708-45EC-B183-3C7D61D266A9}" presName="composite4" presStyleCnt="0"/>
      <dgm:spPr/>
    </dgm:pt>
    <dgm:pt modelId="{960CC285-7E28-49C9-908D-C124648D485B}" type="pres">
      <dgm:prSet presAssocID="{8926C8D2-5708-45EC-B183-3C7D61D266A9}" presName="background4" presStyleLbl="node4" presStyleIdx="19" presStyleCnt="22"/>
      <dgm:spPr>
        <a:solidFill>
          <a:srgbClr val="708151">
            <a:alpha val="30000"/>
          </a:srgbClr>
        </a:solidFill>
      </dgm:spPr>
    </dgm:pt>
    <dgm:pt modelId="{A9F83DBC-C73F-4293-A89D-49A9E3C1CA52}" type="pres">
      <dgm:prSet presAssocID="{8926C8D2-5708-45EC-B183-3C7D61D266A9}" presName="text4" presStyleLbl="fgAcc4" presStyleIdx="19" presStyleCnt="22">
        <dgm:presLayoutVars>
          <dgm:chPref val="3"/>
        </dgm:presLayoutVars>
      </dgm:prSet>
      <dgm:spPr/>
    </dgm:pt>
    <dgm:pt modelId="{1EB8AD9F-E3E7-4CE4-B4F2-B969A54E86CC}" type="pres">
      <dgm:prSet presAssocID="{8926C8D2-5708-45EC-B183-3C7D61D266A9}" presName="hierChild5" presStyleCnt="0"/>
      <dgm:spPr/>
    </dgm:pt>
    <dgm:pt modelId="{833C42B4-49BF-4332-9D6F-7C2A50FE6E60}" type="pres">
      <dgm:prSet presAssocID="{6F34A73A-EE2C-4781-8CBE-59E75DCFCC00}" presName="Name17" presStyleLbl="parChTrans1D3" presStyleIdx="9" presStyleCnt="10"/>
      <dgm:spPr/>
    </dgm:pt>
    <dgm:pt modelId="{83495620-0065-4C59-A4C8-B27DF23D7BD7}" type="pres">
      <dgm:prSet presAssocID="{3E536BA0-3428-4C48-B4B4-91F123558371}" presName="hierRoot3" presStyleCnt="0"/>
      <dgm:spPr/>
    </dgm:pt>
    <dgm:pt modelId="{EC6E6035-5E14-43DF-8721-B080CE19D10A}" type="pres">
      <dgm:prSet presAssocID="{3E536BA0-3428-4C48-B4B4-91F123558371}" presName="composite3" presStyleCnt="0"/>
      <dgm:spPr/>
    </dgm:pt>
    <dgm:pt modelId="{CB47AAD5-4C52-4193-92C6-630F6191D55F}" type="pres">
      <dgm:prSet presAssocID="{3E536BA0-3428-4C48-B4B4-91F123558371}" presName="background3" presStyleLbl="node3" presStyleIdx="9" presStyleCnt="10"/>
      <dgm:spPr>
        <a:solidFill>
          <a:srgbClr val="708151">
            <a:alpha val="50000"/>
          </a:srgbClr>
        </a:solidFill>
      </dgm:spPr>
    </dgm:pt>
    <dgm:pt modelId="{182F8F9E-84AA-416C-AA64-4B07D61F823D}" type="pres">
      <dgm:prSet presAssocID="{3E536BA0-3428-4C48-B4B4-91F123558371}" presName="text3" presStyleLbl="fgAcc3" presStyleIdx="9" presStyleCnt="10">
        <dgm:presLayoutVars>
          <dgm:chPref val="3"/>
        </dgm:presLayoutVars>
      </dgm:prSet>
      <dgm:spPr/>
    </dgm:pt>
    <dgm:pt modelId="{D6B31831-9DAF-4148-8E70-7755F921BB36}" type="pres">
      <dgm:prSet presAssocID="{3E536BA0-3428-4C48-B4B4-91F123558371}" presName="hierChild4" presStyleCnt="0"/>
      <dgm:spPr/>
    </dgm:pt>
    <dgm:pt modelId="{B4B9D2A9-36DA-433B-8EC9-64478327064F}" type="pres">
      <dgm:prSet presAssocID="{3AA2D805-4D84-4EA0-89BB-4ABB4141BA2F}" presName="Name23" presStyleLbl="parChTrans1D4" presStyleIdx="20" presStyleCnt="22"/>
      <dgm:spPr/>
    </dgm:pt>
    <dgm:pt modelId="{ADC6397E-AF69-41B1-ABD1-C26A33113EE8}" type="pres">
      <dgm:prSet presAssocID="{7A4E99CA-3E85-41FE-8CEA-E5497B434306}" presName="hierRoot4" presStyleCnt="0"/>
      <dgm:spPr/>
    </dgm:pt>
    <dgm:pt modelId="{1AA6D40B-A095-421F-B54C-42C2B4C6D83A}" type="pres">
      <dgm:prSet presAssocID="{7A4E99CA-3E85-41FE-8CEA-E5497B434306}" presName="composite4" presStyleCnt="0"/>
      <dgm:spPr/>
    </dgm:pt>
    <dgm:pt modelId="{3200BDC3-24A3-4BE8-8685-48097719BBC0}" type="pres">
      <dgm:prSet presAssocID="{7A4E99CA-3E85-41FE-8CEA-E5497B434306}" presName="background4" presStyleLbl="node4" presStyleIdx="20" presStyleCnt="22"/>
      <dgm:spPr>
        <a:solidFill>
          <a:srgbClr val="708151">
            <a:alpha val="30000"/>
          </a:srgbClr>
        </a:solidFill>
      </dgm:spPr>
    </dgm:pt>
    <dgm:pt modelId="{9142CD22-4900-4A0C-990D-56F2AC3CE3B4}" type="pres">
      <dgm:prSet presAssocID="{7A4E99CA-3E85-41FE-8CEA-E5497B434306}" presName="text4" presStyleLbl="fgAcc4" presStyleIdx="20" presStyleCnt="22">
        <dgm:presLayoutVars>
          <dgm:chPref val="3"/>
        </dgm:presLayoutVars>
      </dgm:prSet>
      <dgm:spPr/>
    </dgm:pt>
    <dgm:pt modelId="{69924053-1FFE-4F33-B002-70811E7F8158}" type="pres">
      <dgm:prSet presAssocID="{7A4E99CA-3E85-41FE-8CEA-E5497B434306}" presName="hierChild5" presStyleCnt="0"/>
      <dgm:spPr/>
    </dgm:pt>
    <dgm:pt modelId="{F9AEB9FB-A6A1-4F20-955A-14CE46558476}" type="pres">
      <dgm:prSet presAssocID="{1EC6FCB2-5282-4883-944B-2BBCEE9FD241}" presName="Name23" presStyleLbl="parChTrans1D4" presStyleIdx="21" presStyleCnt="22"/>
      <dgm:spPr/>
    </dgm:pt>
    <dgm:pt modelId="{997D2664-5B27-4F0C-85A4-8CB9E68B3070}" type="pres">
      <dgm:prSet presAssocID="{791952ED-CB77-428F-BE5E-E7803D0BC2D8}" presName="hierRoot4" presStyleCnt="0"/>
      <dgm:spPr/>
    </dgm:pt>
    <dgm:pt modelId="{B47605DC-F094-4121-91F5-B4744A3D7755}" type="pres">
      <dgm:prSet presAssocID="{791952ED-CB77-428F-BE5E-E7803D0BC2D8}" presName="composite4" presStyleCnt="0"/>
      <dgm:spPr/>
    </dgm:pt>
    <dgm:pt modelId="{3C8483A2-ED50-4C78-80DA-05E435BF7306}" type="pres">
      <dgm:prSet presAssocID="{791952ED-CB77-428F-BE5E-E7803D0BC2D8}" presName="background4" presStyleLbl="node4" presStyleIdx="21" presStyleCnt="22"/>
      <dgm:spPr>
        <a:solidFill>
          <a:srgbClr val="708151">
            <a:alpha val="30000"/>
          </a:srgbClr>
        </a:solidFill>
      </dgm:spPr>
    </dgm:pt>
    <dgm:pt modelId="{D921BC42-29B8-4772-8415-0E632E3D9345}" type="pres">
      <dgm:prSet presAssocID="{791952ED-CB77-428F-BE5E-E7803D0BC2D8}" presName="text4" presStyleLbl="fgAcc4" presStyleIdx="21" presStyleCnt="22">
        <dgm:presLayoutVars>
          <dgm:chPref val="3"/>
        </dgm:presLayoutVars>
      </dgm:prSet>
      <dgm:spPr/>
    </dgm:pt>
    <dgm:pt modelId="{4BF0B899-C921-4466-A621-0D5CB200B7BD}" type="pres">
      <dgm:prSet presAssocID="{791952ED-CB77-428F-BE5E-E7803D0BC2D8}" presName="hierChild5" presStyleCnt="0"/>
      <dgm:spPr/>
    </dgm:pt>
  </dgm:ptLst>
  <dgm:cxnLst>
    <dgm:cxn modelId="{9FAB4D01-311A-4FC7-8400-D3768BBC3D66}" type="presOf" srcId="{8926C8D2-5708-45EC-B183-3C7D61D266A9}" destId="{A9F83DBC-C73F-4293-A89D-49A9E3C1CA52}" srcOrd="0" destOrd="0" presId="urn:microsoft.com/office/officeart/2005/8/layout/hierarchy1"/>
    <dgm:cxn modelId="{CF049F01-B32E-4C4A-AEC5-E98BBC2F4CED}" srcId="{CB65EC96-B4F1-49B9-972D-4C083164023F}" destId="{B5B02ED1-6DD6-4280-AD1C-30A599488C6C}" srcOrd="0" destOrd="0" parTransId="{211C3A6B-5AE3-4C57-8D7F-2AEF4CBE3D0B}" sibTransId="{F63B8997-2CA8-4C35-984A-9DD052767688}"/>
    <dgm:cxn modelId="{93B67E02-716B-4054-A76E-AE68EA2514D0}" type="presOf" srcId="{941CF055-6885-4237-BD6E-C15F78F44C58}" destId="{CA5692D5-808C-4772-91E5-E138C3EEC3B1}" srcOrd="0" destOrd="0" presId="urn:microsoft.com/office/officeart/2005/8/layout/hierarchy1"/>
    <dgm:cxn modelId="{2097DC03-5D33-4624-8804-6A1F85B4E8D0}" type="presOf" srcId="{3098B3F3-16D9-4F42-8F23-D5FEB97E0117}" destId="{ACCEF7EA-12B5-43C6-A10D-BE7083C9439D}" srcOrd="0" destOrd="0" presId="urn:microsoft.com/office/officeart/2005/8/layout/hierarchy1"/>
    <dgm:cxn modelId="{01447A04-DCA3-450E-9EE2-A6B35A083B2B}" type="presOf" srcId="{D83EFB28-8D3E-436A-A328-B86AB9A5EB74}" destId="{DDCE45CF-6668-4486-8BDB-BF6044EC6C63}" srcOrd="0" destOrd="0" presId="urn:microsoft.com/office/officeart/2005/8/layout/hierarchy1"/>
    <dgm:cxn modelId="{259B7906-09C2-44D0-960B-F949183DFE25}" type="presOf" srcId="{8FC55240-9CAA-4AD9-AAAB-B3DDA9015627}" destId="{FB143487-39CE-4EDC-BFD9-DA3835EFAA9B}" srcOrd="0" destOrd="0" presId="urn:microsoft.com/office/officeart/2005/8/layout/hierarchy1"/>
    <dgm:cxn modelId="{25F0FC06-961A-45A6-9949-8CAC4ED54DBE}" type="presOf" srcId="{8C41D770-6187-4901-8539-2B19B106B79B}" destId="{F9427D9B-31C7-4338-B76D-CEA3EBCA43FC}" srcOrd="0" destOrd="0" presId="urn:microsoft.com/office/officeart/2005/8/layout/hierarchy1"/>
    <dgm:cxn modelId="{ADAA1208-0918-4CA1-8879-D2836AE0B980}" type="presOf" srcId="{3E536BA0-3428-4C48-B4B4-91F123558371}" destId="{182F8F9E-84AA-416C-AA64-4B07D61F823D}" srcOrd="0" destOrd="0" presId="urn:microsoft.com/office/officeart/2005/8/layout/hierarchy1"/>
    <dgm:cxn modelId="{2039220D-B43E-4071-BA58-0B863CF45CE9}" srcId="{CF4A2F0E-3170-40F5-9186-72E4E79D1AF6}" destId="{456B0371-99DA-4DA2-914A-97F6D5982956}" srcOrd="0" destOrd="0" parTransId="{9061D35B-299E-4A9A-8E7E-A9C559BAB6B4}" sibTransId="{5692A6D8-0D89-411A-98FF-0E4875E180D8}"/>
    <dgm:cxn modelId="{521BA30E-AECC-4657-B264-B81ADEFD04BB}" type="presOf" srcId="{A96D8783-BEC9-4DD9-B508-BB9893D29F8B}" destId="{5AEE2BD9-1267-48E2-82C8-C321F376CAF4}" srcOrd="0" destOrd="0" presId="urn:microsoft.com/office/officeart/2005/8/layout/hierarchy1"/>
    <dgm:cxn modelId="{78AD4712-D215-4254-AFFC-4DF9063F4831}" type="presOf" srcId="{826164AD-95B8-437C-BF99-9A43FF306EF3}" destId="{4F91A643-98AC-4B23-8B87-31AC618AB05E}" srcOrd="0" destOrd="0" presId="urn:microsoft.com/office/officeart/2005/8/layout/hierarchy1"/>
    <dgm:cxn modelId="{7BDB6513-9042-4D2E-9871-7954C117A34F}" type="presOf" srcId="{3E613A7B-501F-41E6-9AAC-7D42E152C3C2}" destId="{FCB04926-0706-42CC-9AA2-EF2F2184A7D7}" srcOrd="0" destOrd="0" presId="urn:microsoft.com/office/officeart/2005/8/layout/hierarchy1"/>
    <dgm:cxn modelId="{26F60C1A-E5D5-49C8-8245-54D49B408DB1}" type="presOf" srcId="{5A63B31D-E024-49C6-A3AB-C6984D460954}" destId="{3D29A71C-6544-4DF4-AA89-4D936AC271D2}" srcOrd="0" destOrd="0" presId="urn:microsoft.com/office/officeart/2005/8/layout/hierarchy1"/>
    <dgm:cxn modelId="{5559561C-D784-47D0-8028-E19ACA338263}" type="presOf" srcId="{2CF20C89-9695-4FF6-9B53-069EC090A377}" destId="{42877C62-C470-4747-9CD0-906D36BE00E5}" srcOrd="0" destOrd="0" presId="urn:microsoft.com/office/officeart/2005/8/layout/hierarchy1"/>
    <dgm:cxn modelId="{B7838020-BB82-42FB-A916-831C375F155F}" srcId="{4188A714-16F7-44D0-A5C0-099C6746A660}" destId="{D7E6BC0C-54FF-4933-A826-AD95FA5CE8EF}" srcOrd="0" destOrd="0" parTransId="{5A63B31D-E024-49C6-A3AB-C6984D460954}" sibTransId="{84A06ED9-5D15-4C6F-9B21-2A3253C200F4}"/>
    <dgm:cxn modelId="{407CC020-3FCA-40FA-B3F2-5D9D94B5D01F}" srcId="{959637EC-985C-486D-A12C-25E74A5D1279}" destId="{C1F97FA2-173C-4412-8E5B-5FE900ECAE05}" srcOrd="1" destOrd="0" parTransId="{D8962053-D7E1-4F3B-A0F7-4C68590569E1}" sibTransId="{A1036945-88C8-492A-A9A7-6557233DF750}"/>
    <dgm:cxn modelId="{A812C320-9FD6-4662-BEDD-BD970A9003E4}" type="presOf" srcId="{9061D35B-299E-4A9A-8E7E-A9C559BAB6B4}" destId="{7BB4C10E-CBFE-4648-B838-80A19860E4D9}" srcOrd="0" destOrd="0" presId="urn:microsoft.com/office/officeart/2005/8/layout/hierarchy1"/>
    <dgm:cxn modelId="{C33DD020-DB69-4F1D-8D10-E3F43D320BB0}" type="presOf" srcId="{A58F0122-B870-4D74-AF7E-D18CD2FB4293}" destId="{12F248C3-8661-4FCB-98D6-1BD01E5D8610}" srcOrd="0" destOrd="0" presId="urn:microsoft.com/office/officeart/2005/8/layout/hierarchy1"/>
    <dgm:cxn modelId="{4200F820-2E2A-4EFE-B46F-48591E4A20D3}" srcId="{959637EC-985C-486D-A12C-25E74A5D1279}" destId="{826164AD-95B8-437C-BF99-9A43FF306EF3}" srcOrd="4" destOrd="0" parTransId="{8C263E8F-6902-49DA-A1FD-6D5BBB5A58DF}" sibTransId="{EB2FD610-FB28-4463-B808-A8694FCD5AF1}"/>
    <dgm:cxn modelId="{322AED21-A853-4732-82EB-498C89D12FFA}" type="presOf" srcId="{CF4A2F0E-3170-40F5-9186-72E4E79D1AF6}" destId="{9EC65613-DA79-4C4E-96A3-6AC2A6BCD348}" srcOrd="0" destOrd="0" presId="urn:microsoft.com/office/officeart/2005/8/layout/hierarchy1"/>
    <dgm:cxn modelId="{A0921E22-C086-4665-A69E-828D93B787C2}" srcId="{695D772D-6E4C-44A0-B3CA-7205E208459A}" destId="{7A2663E4-BA82-484A-9098-5416C7EB0414}" srcOrd="0" destOrd="0" parTransId="{63CF6B9B-9239-4A98-B74F-6E514B2E9E89}" sibTransId="{2E9EDB82-8A3E-490D-9BC7-E9D59D1E4CB8}"/>
    <dgm:cxn modelId="{058D4D24-C36E-4457-862B-4AEFEAC68F36}" srcId="{336DBCC9-4DC0-494F-9C9A-EAAA4374B78B}" destId="{73F92283-9B9B-4F5F-9082-27FA843F4D94}" srcOrd="0" destOrd="0" parTransId="{B4D3488B-6A43-4AE4-AFD2-C9EDAC94172D}" sibTransId="{063A59DA-DCC7-4E22-9659-584AC1E5297E}"/>
    <dgm:cxn modelId="{2F6D5224-3CED-4D9B-BA91-B84B528288B6}" type="presOf" srcId="{5E7F4707-055C-47D3-BF1F-0CC9E85CE78D}" destId="{134BD581-71F0-487C-92D7-2ECF52ACAC6C}" srcOrd="0" destOrd="0" presId="urn:microsoft.com/office/officeart/2005/8/layout/hierarchy1"/>
    <dgm:cxn modelId="{FBE0AE27-A50A-49C6-A45D-CC9019DC19A7}" type="presOf" srcId="{73F92283-9B9B-4F5F-9082-27FA843F4D94}" destId="{92CF7303-777F-45A7-B197-CBF29E357EB9}" srcOrd="0" destOrd="0" presId="urn:microsoft.com/office/officeart/2005/8/layout/hierarchy1"/>
    <dgm:cxn modelId="{C7B6292A-D6FA-4752-934E-6D10B0917B5B}" srcId="{302292AA-EC9A-47F6-A918-B0F8CE263057}" destId="{4968E698-5E18-4A68-A79E-959708E5F231}" srcOrd="0" destOrd="0" parTransId="{F9DD0594-C1D5-4693-A5A1-2F7EFAEA0743}" sibTransId="{73637D6A-457A-483B-8F35-93553E9E3E63}"/>
    <dgm:cxn modelId="{EE044E2A-04E6-410E-B516-55545697819D}" type="presOf" srcId="{754EC745-E88C-4AB8-84D7-23E0A8D15909}" destId="{17B81DF5-124A-45E3-B600-68CDF683C1CE}" srcOrd="0" destOrd="0" presId="urn:microsoft.com/office/officeart/2005/8/layout/hierarchy1"/>
    <dgm:cxn modelId="{4C2FBD2A-7CB7-40A2-A68C-1298196A801B}" srcId="{05D14967-83CC-44AA-B99B-2C76CE864CA4}" destId="{337C6ED2-80EF-4706-A7BA-FF11DCF9177C}" srcOrd="0" destOrd="0" parTransId="{D88C4EDB-B816-4DAA-AD45-A421A495666B}" sibTransId="{7A7DB1F9-7E90-40AF-AC4D-A3DCF72D6A4B}"/>
    <dgm:cxn modelId="{96260C2D-D852-4644-8EEB-95050C69313A}" type="presOf" srcId="{221BCDDA-EC84-4C2E-8C62-FFA729730C85}" destId="{A8157BFD-1EE7-442B-946B-FED681C2A648}" srcOrd="0" destOrd="0" presId="urn:microsoft.com/office/officeart/2005/8/layout/hierarchy1"/>
    <dgm:cxn modelId="{A8A5532D-DE49-4044-89C0-8E8121E067DD}" type="presOf" srcId="{05D14967-83CC-44AA-B99B-2C76CE864CA4}" destId="{1FCF9F84-4DB0-4C75-820C-61BC37312A81}" srcOrd="0" destOrd="0" presId="urn:microsoft.com/office/officeart/2005/8/layout/hierarchy1"/>
    <dgm:cxn modelId="{2D0D9B30-B2ED-48D4-B313-BA2CFF44C484}" type="presOf" srcId="{2B73C9A8-9C86-43FB-A1DE-B6F8447E0FDE}" destId="{2E45870E-A5D4-4EEF-856E-272026D8EAA7}" srcOrd="0" destOrd="0" presId="urn:microsoft.com/office/officeart/2005/8/layout/hierarchy1"/>
    <dgm:cxn modelId="{13347535-11F9-4008-9FE5-2F6259FE56C2}" type="presOf" srcId="{004FBC86-C56B-4B05-A972-FB6B5691C720}" destId="{4BFD6382-B838-4ABC-B78F-E59E286C992D}" srcOrd="0" destOrd="0" presId="urn:microsoft.com/office/officeart/2005/8/layout/hierarchy1"/>
    <dgm:cxn modelId="{D6D33336-6E09-486E-B35C-2751B0A77D66}" type="presOf" srcId="{8B2C3187-FF74-454E-A938-3A7721FA9F88}" destId="{3E9C5FC8-A31E-4A53-B168-42363129B9CC}" srcOrd="0" destOrd="0" presId="urn:microsoft.com/office/officeart/2005/8/layout/hierarchy1"/>
    <dgm:cxn modelId="{8D803536-FBA8-447D-8601-DFB8F2DCA6E7}" type="presOf" srcId="{1EC6FCB2-5282-4883-944B-2BBCEE9FD241}" destId="{F9AEB9FB-A6A1-4F20-955A-14CE46558476}" srcOrd="0" destOrd="0" presId="urn:microsoft.com/office/officeart/2005/8/layout/hierarchy1"/>
    <dgm:cxn modelId="{5A0C3B3D-DBDE-41B4-9FAA-177D1BA37B68}" type="presOf" srcId="{D5DCAB53-D766-44F6-B7C3-C9DE683B565E}" destId="{300E8B7D-4D1B-47A7-9739-B438D3054E82}" srcOrd="0" destOrd="0" presId="urn:microsoft.com/office/officeart/2005/8/layout/hierarchy1"/>
    <dgm:cxn modelId="{B5C1C540-0FE2-4866-972C-CC3C2CC8AF2B}" type="presOf" srcId="{C1F97FA2-173C-4412-8E5B-5FE900ECAE05}" destId="{DD3546AF-9564-45CA-8EEA-34D8970BE8AF}" srcOrd="0" destOrd="0" presId="urn:microsoft.com/office/officeart/2005/8/layout/hierarchy1"/>
    <dgm:cxn modelId="{0B48965C-100D-487D-AA22-5D23140F50D0}" srcId="{C1F97FA2-173C-4412-8E5B-5FE900ECAE05}" destId="{8B2C3187-FF74-454E-A938-3A7721FA9F88}" srcOrd="0" destOrd="0" parTransId="{941CF055-6885-4237-BD6E-C15F78F44C58}" sibTransId="{AB0F97FB-912F-46E3-9A18-E16B79C576F2}"/>
    <dgm:cxn modelId="{1CF2255F-F01A-48AF-B960-1619C2609D29}" type="presOf" srcId="{9B1FD062-7CA1-4C04-ACAE-C732A3BA3274}" destId="{6CEFC669-D0A0-4772-91FC-2C6AE902E351}" srcOrd="0" destOrd="0" presId="urn:microsoft.com/office/officeart/2005/8/layout/hierarchy1"/>
    <dgm:cxn modelId="{E2390460-8F76-422C-8B6A-FBE3B344D516}" srcId="{D7E6BC0C-54FF-4933-A826-AD95FA5CE8EF}" destId="{8FC55240-9CAA-4AD9-AAAB-B3DDA9015627}" srcOrd="0" destOrd="0" parTransId="{3B3B84BC-BCC8-44DC-9B15-8624CC8AAA7D}" sibTransId="{C6556CE6-F5F0-4DBA-B778-FF610846922D}"/>
    <dgm:cxn modelId="{508EAC60-CF8A-4E2F-B89E-7F61B426E6B6}" type="presOf" srcId="{D8962053-D7E1-4F3B-A0F7-4C68590569E1}" destId="{924D6155-0215-408D-8530-F45FCC5E88D0}" srcOrd="0" destOrd="0" presId="urn:microsoft.com/office/officeart/2005/8/layout/hierarchy1"/>
    <dgm:cxn modelId="{D667BB62-FD41-4E58-AA96-1CF36B1883EA}" type="presOf" srcId="{6FF0F6C8-732F-4E1A-9A49-78B04BEAE4C0}" destId="{C79BDFB9-6257-4916-9157-9FCCFD4C75DA}" srcOrd="0" destOrd="0" presId="urn:microsoft.com/office/officeart/2005/8/layout/hierarchy1"/>
    <dgm:cxn modelId="{7DCA9E43-A1E8-476E-A3BB-09969A973E24}" srcId="{7A4E99CA-3E85-41FE-8CEA-E5497B434306}" destId="{791952ED-CB77-428F-BE5E-E7803D0BC2D8}" srcOrd="0" destOrd="0" parTransId="{1EC6FCB2-5282-4883-944B-2BBCEE9FD241}" sibTransId="{CB63FFF7-1AE0-4CE2-B286-1248D6940A58}"/>
    <dgm:cxn modelId="{B1C4EC64-6051-43EB-A5E3-6D2230B0D3C8}" type="presOf" srcId="{337C6ED2-80EF-4706-A7BA-FF11DCF9177C}" destId="{85DD3CAF-739D-49F5-AA11-BEC8CA2F4EB0}" srcOrd="0" destOrd="0" presId="urn:microsoft.com/office/officeart/2005/8/layout/hierarchy1"/>
    <dgm:cxn modelId="{10235F67-F6B9-447E-BBD0-AD93B0E8FF90}" type="presOf" srcId="{ED70717E-D389-44D2-80E3-031B914A85FD}" destId="{894BC60D-DD15-41EF-87C3-9D812D52F3B8}" srcOrd="0" destOrd="0" presId="urn:microsoft.com/office/officeart/2005/8/layout/hierarchy1"/>
    <dgm:cxn modelId="{0558AB47-AFEE-473A-B464-179D4ABD0548}" type="presOf" srcId="{D7E6BC0C-54FF-4933-A826-AD95FA5CE8EF}" destId="{8EF18002-544F-426A-A058-AF9B66220730}" srcOrd="0" destOrd="0" presId="urn:microsoft.com/office/officeart/2005/8/layout/hierarchy1"/>
    <dgm:cxn modelId="{340F7849-D271-4638-BA33-46AFED1F1952}" type="presOf" srcId="{3B3B84BC-BCC8-44DC-9B15-8624CC8AAA7D}" destId="{31A20ECF-2633-41AF-95AE-4C5B9B6CD00F}" srcOrd="0" destOrd="0" presId="urn:microsoft.com/office/officeart/2005/8/layout/hierarchy1"/>
    <dgm:cxn modelId="{A6A9576C-256A-40E2-89B5-185696033061}" type="presOf" srcId="{336DBCC9-4DC0-494F-9C9A-EAAA4374B78B}" destId="{4CF59EBA-8D37-444E-8DC4-1ADE4F825E93}" srcOrd="0" destOrd="0" presId="urn:microsoft.com/office/officeart/2005/8/layout/hierarchy1"/>
    <dgm:cxn modelId="{8E56066D-73BE-4329-B46A-558D4FCA0371}" srcId="{5E7F4707-055C-47D3-BF1F-0CC9E85CE78D}" destId="{CF4A2F0E-3170-40F5-9186-72E4E79D1AF6}" srcOrd="0" destOrd="0" parTransId="{C9C69F79-7CFD-424B-A0C8-FFA4A348E66E}" sibTransId="{813752E0-4288-47B1-8228-6CF64F9097FA}"/>
    <dgm:cxn modelId="{59AD406F-80F3-45AA-BC26-D9E71871976F}" type="presOf" srcId="{94CC0020-7C0D-4032-8BD6-6385B47CB7A9}" destId="{9E23A4E0-3C5F-4C2E-9082-C5A9B2AAED48}" srcOrd="0" destOrd="0" presId="urn:microsoft.com/office/officeart/2005/8/layout/hierarchy1"/>
    <dgm:cxn modelId="{0467C34F-0A57-40D9-9901-1C0F6B4F6513}" type="presOf" srcId="{D22093CE-FA49-46CB-87D8-7F5250EC502D}" destId="{2BB6BAB9-285F-4175-B58F-75046289B01F}" srcOrd="0" destOrd="0" presId="urn:microsoft.com/office/officeart/2005/8/layout/hierarchy1"/>
    <dgm:cxn modelId="{783D2C71-7D7A-4BAD-BDE8-092EBD88BFF4}" srcId="{6ABF576F-6A21-4F75-8452-995972EF71C5}" destId="{D22093CE-FA49-46CB-87D8-7F5250EC502D}" srcOrd="0" destOrd="0" parTransId="{94CC0020-7C0D-4032-8BD6-6385B47CB7A9}" sibTransId="{E5C9D70A-2115-40CC-AD33-3D6AC84DF8EC}"/>
    <dgm:cxn modelId="{C775BD71-0F53-43E6-8A36-38DCAD532FC1}" srcId="{3E613A7B-501F-41E6-9AAC-7D42E152C3C2}" destId="{05D14967-83CC-44AA-B99B-2C76CE864CA4}" srcOrd="0" destOrd="0" parTransId="{A58F0122-B870-4D74-AF7E-D18CD2FB4293}" sibTransId="{0A570666-C06D-4A6D-8318-570521C1D38D}"/>
    <dgm:cxn modelId="{3AFEE872-68FA-4D64-8FBD-335223DA314F}" type="presOf" srcId="{49273297-808B-4DE9-A84B-85FB48902A88}" destId="{94DE480E-8ED4-48DF-9B39-55765133C549}" srcOrd="0" destOrd="0" presId="urn:microsoft.com/office/officeart/2005/8/layout/hierarchy1"/>
    <dgm:cxn modelId="{476FEB54-880C-4F80-BD43-0BB09CE0A378}" type="presOf" srcId="{4968E698-5E18-4A68-A79E-959708E5F231}" destId="{7D357064-C670-4A1A-AA47-456FA6E0CC28}" srcOrd="0" destOrd="0" presId="urn:microsoft.com/office/officeart/2005/8/layout/hierarchy1"/>
    <dgm:cxn modelId="{811F3375-D9F1-4A41-AADE-79655726C795}" type="presOf" srcId="{3AA2D805-4D84-4EA0-89BB-4ABB4141BA2F}" destId="{B4B9D2A9-36DA-433B-8EC9-64478327064F}" srcOrd="0" destOrd="0" presId="urn:microsoft.com/office/officeart/2005/8/layout/hierarchy1"/>
    <dgm:cxn modelId="{EE27DE78-C022-43AD-9C3C-16357DB0512A}" srcId="{14A00DBB-6CB7-44B4-B854-EB265D891510}" destId="{2B73C9A8-9C86-43FB-A1DE-B6F8447E0FDE}" srcOrd="0" destOrd="0" parTransId="{4FBE74A1-7400-4A69-9332-C372314D4C5D}" sibTransId="{0DFEEAA6-CE5F-4113-844F-745D4AA2C072}"/>
    <dgm:cxn modelId="{A1E5677E-DC69-4A77-B08D-1EB0DEB45480}" type="presOf" srcId="{EBAF1ED0-E13C-4E99-848D-1FF60FC3CBCA}" destId="{5D19C9B9-9F46-4351-AD68-7DDF0630234F}" srcOrd="0" destOrd="0" presId="urn:microsoft.com/office/officeart/2005/8/layout/hierarchy1"/>
    <dgm:cxn modelId="{8A462D82-74FD-4F43-8A9D-F326C9AF1B26}" srcId="{456B0371-99DA-4DA2-914A-97F6D5982956}" destId="{A96D8783-BEC9-4DD9-B508-BB9893D29F8B}" srcOrd="0" destOrd="0" parTransId="{C01B3A41-0EF7-46EB-A03F-5B2BBBC1FB41}" sibTransId="{9371810C-F581-4F31-93A6-6D3B4CCE5A38}"/>
    <dgm:cxn modelId="{16934984-B797-4243-8079-54A34B8FA9BC}" type="presOf" srcId="{EBFC9480-3079-4145-BD14-3E9037AE2BD2}" destId="{C66057CF-33F6-4D9E-AF5C-EBB57F6947AE}" srcOrd="0" destOrd="0" presId="urn:microsoft.com/office/officeart/2005/8/layout/hierarchy1"/>
    <dgm:cxn modelId="{3FCA0785-7DC1-4F82-8B0B-211C4D3F3AFD}" type="presOf" srcId="{4188A714-16F7-44D0-A5C0-099C6746A660}" destId="{6A5258D6-453E-41EB-A622-66D7D002B3FC}" srcOrd="0" destOrd="0" presId="urn:microsoft.com/office/officeart/2005/8/layout/hierarchy1"/>
    <dgm:cxn modelId="{72DCDA90-CC68-46B4-9B89-948464631D01}" type="presOf" srcId="{D2BDFE84-73D2-45EC-B6B2-E8CCEA0CF25A}" destId="{4F29BC44-BFED-46FE-8259-5C461E3ADAFE}" srcOrd="0" destOrd="0" presId="urn:microsoft.com/office/officeart/2005/8/layout/hierarchy1"/>
    <dgm:cxn modelId="{58C54291-EE41-436B-81FB-E04780D633E7}" type="presOf" srcId="{A35F45BC-445E-431E-B84F-E20020268CA9}" destId="{76F3FA52-49D0-46C2-9B74-AF48F73684FB}" srcOrd="0" destOrd="0" presId="urn:microsoft.com/office/officeart/2005/8/layout/hierarchy1"/>
    <dgm:cxn modelId="{4EE9D091-3D55-4374-AA3E-529B75F62633}" type="presOf" srcId="{456B0371-99DA-4DA2-914A-97F6D5982956}" destId="{A1597616-559D-445B-885C-A49943D9D5B7}" srcOrd="0" destOrd="0" presId="urn:microsoft.com/office/officeart/2005/8/layout/hierarchy1"/>
    <dgm:cxn modelId="{C9E50893-42C3-489A-BCBA-8D28AD1C84F6}" srcId="{A96D8783-BEC9-4DD9-B508-BB9893D29F8B}" destId="{A35F45BC-445E-431E-B84F-E20020268CA9}" srcOrd="0" destOrd="0" parTransId="{2F3CCEB9-FF96-4588-8ABC-D26C8780038C}" sibTransId="{E7D88ADB-C65A-4B5A-8B60-E0A63B0A6BE6}"/>
    <dgm:cxn modelId="{B9701696-B337-43A2-A47A-0A68CD6F06B3}" type="presOf" srcId="{1090226A-529A-478D-AF6C-697EB631BB44}" destId="{F6B60E19-4203-4A70-AA52-06827B6BDB53}" srcOrd="0" destOrd="0" presId="urn:microsoft.com/office/officeart/2005/8/layout/hierarchy1"/>
    <dgm:cxn modelId="{A68EF196-A641-46D3-8F10-39B323A30554}" srcId="{9B1FD062-7CA1-4C04-ACAE-C732A3BA3274}" destId="{BAE1854E-0EDC-4678-BF25-AE304056FC4C}" srcOrd="0" destOrd="0" parTransId="{8D0BAC96-E6CC-4740-940C-570E64BB57BE}" sibTransId="{F49EB9E1-EB14-4A16-A66D-35A6A3FF0901}"/>
    <dgm:cxn modelId="{B40AF998-2659-47A2-A236-E22FEC4F4D79}" srcId="{3E536BA0-3428-4C48-B4B4-91F123558371}" destId="{7A4E99CA-3E85-41FE-8CEA-E5497B434306}" srcOrd="0" destOrd="0" parTransId="{3AA2D805-4D84-4EA0-89BB-4ABB4141BA2F}" sibTransId="{DF598C1C-3A6A-4FC9-B230-B1518E756B08}"/>
    <dgm:cxn modelId="{418CDC9C-C1A3-426B-BA85-33CC08B4C2D5}" type="presOf" srcId="{DDB4E297-0BA9-49EE-B112-9217BCB6D984}" destId="{A295B3A2-A909-4890-9A90-2456F49174BB}" srcOrd="0" destOrd="0" presId="urn:microsoft.com/office/officeart/2005/8/layout/hierarchy1"/>
    <dgm:cxn modelId="{5DD06F9F-36FD-47C1-ADAF-C0E5E687844E}" srcId="{302292AA-EC9A-47F6-A918-B0F8CE263057}" destId="{1090226A-529A-478D-AF6C-697EB631BB44}" srcOrd="1" destOrd="0" parTransId="{D5DCAB53-D766-44F6-B7C3-C9DE683B565E}" sibTransId="{94CA568E-6EEC-45EA-9A88-6C6F66F9293C}"/>
    <dgm:cxn modelId="{A7E9FE9F-3168-46AA-95C0-E5B7DB5375A3}" srcId="{959637EC-985C-486D-A12C-25E74A5D1279}" destId="{4188A714-16F7-44D0-A5C0-099C6746A660}" srcOrd="2" destOrd="0" parTransId="{36BC37CD-195C-4C7F-B72A-BD996C35F728}" sibTransId="{6B7F90DE-7A24-476A-A67D-91A2DC999B5F}"/>
    <dgm:cxn modelId="{F2DA2FA0-E220-4D47-AD91-119C23501B73}" srcId="{4968E698-5E18-4A68-A79E-959708E5F231}" destId="{695D772D-6E4C-44A0-B3CA-7205E208459A}" srcOrd="0" destOrd="0" parTransId="{49273297-808B-4DE9-A84B-85FB48902A88}" sibTransId="{DEB9E942-0C29-4A2A-B2A5-C3672387E415}"/>
    <dgm:cxn modelId="{967180A6-594C-4088-9AB0-36364FDA5C4F}" type="presOf" srcId="{BAE1854E-0EDC-4678-BF25-AE304056FC4C}" destId="{7DA0F907-C669-47B9-AADD-97DD7A3E4F53}" srcOrd="0" destOrd="0" presId="urn:microsoft.com/office/officeart/2005/8/layout/hierarchy1"/>
    <dgm:cxn modelId="{77D623AA-0C07-4360-8D4C-02D5E73EAC75}" type="presOf" srcId="{7A4E99CA-3E85-41FE-8CEA-E5497B434306}" destId="{9142CD22-4900-4A0C-990D-56F2AC3CE3B4}" srcOrd="0" destOrd="0" presId="urn:microsoft.com/office/officeart/2005/8/layout/hierarchy1"/>
    <dgm:cxn modelId="{2A4FA8AA-4FE0-463D-B46C-827D9E16F1EE}" type="presOf" srcId="{6ABF576F-6A21-4F75-8452-995972EF71C5}" destId="{B3718ED4-F2D4-48A6-8F5F-419BEC7103D2}" srcOrd="0" destOrd="0" presId="urn:microsoft.com/office/officeart/2005/8/layout/hierarchy1"/>
    <dgm:cxn modelId="{287F2BAB-39F6-46AA-B363-28AD45010C80}" srcId="{C060C9FE-7205-43CA-9298-A384065433BD}" destId="{CB65EC96-B4F1-49B9-972D-4C083164023F}" srcOrd="0" destOrd="0" parTransId="{ED70717E-D389-44D2-80E3-031B914A85FD}" sibTransId="{16BBE2B5-1F3C-4BC2-9D9C-524CAE8BB732}"/>
    <dgm:cxn modelId="{7A3A9AAF-1855-4861-9EF9-39FF21492D00}" type="presOf" srcId="{C01B3A41-0EF7-46EB-A03F-5B2BBBC1FB41}" destId="{64B60E60-2A67-4807-BD4B-3ED8A3B0E854}" srcOrd="0" destOrd="0" presId="urn:microsoft.com/office/officeart/2005/8/layout/hierarchy1"/>
    <dgm:cxn modelId="{5194EEB1-B615-4453-AD44-847ECA415619}" type="presOf" srcId="{63CF6B9B-9239-4A98-B74F-6E514B2E9E89}" destId="{CCF8575F-0DAE-405E-99CC-647F0BE43E92}" srcOrd="0" destOrd="0" presId="urn:microsoft.com/office/officeart/2005/8/layout/hierarchy1"/>
    <dgm:cxn modelId="{12CE7EB2-6B9B-4638-BF6F-BA6EB0B74F59}" srcId="{2B73C9A8-9C86-43FB-A1DE-B6F8447E0FDE}" destId="{302292AA-EC9A-47F6-A918-B0F8CE263057}" srcOrd="1" destOrd="0" parTransId="{3098B3F3-16D9-4F42-8F23-D5FEB97E0117}" sibTransId="{1F2FB4E6-06E1-4B3B-A656-17A85C0268A8}"/>
    <dgm:cxn modelId="{D86D9DB2-A463-40BB-9716-4582B6EEDE03}" type="presOf" srcId="{36BC37CD-195C-4C7F-B72A-BD996C35F728}" destId="{01CF5EE4-13ED-4AC6-AC52-62A6D72C9F3E}" srcOrd="0" destOrd="0" presId="urn:microsoft.com/office/officeart/2005/8/layout/hierarchy1"/>
    <dgm:cxn modelId="{697135B5-5212-4C1D-8337-6586F594C842}" type="presOf" srcId="{7A2663E4-BA82-484A-9098-5416C7EB0414}" destId="{78E59E2C-A549-4B9A-8811-72BF758FFFDE}" srcOrd="0" destOrd="0" presId="urn:microsoft.com/office/officeart/2005/8/layout/hierarchy1"/>
    <dgm:cxn modelId="{001C90B5-7790-411D-B7B6-E6559B0835EA}" srcId="{2B73C9A8-9C86-43FB-A1DE-B6F8447E0FDE}" destId="{9B1FD062-7CA1-4C04-ACAE-C732A3BA3274}" srcOrd="2" destOrd="0" parTransId="{004FBC86-C56B-4B05-A972-FB6B5691C720}" sibTransId="{6EBD551A-FAF7-46A2-875C-29E7CD0CB116}"/>
    <dgm:cxn modelId="{2C2280B7-D223-40AE-9DC7-A002AB360C8C}" type="presOf" srcId="{791952ED-CB77-428F-BE5E-E7803D0BC2D8}" destId="{D921BC42-29B8-4772-8415-0E632E3D9345}" srcOrd="0" destOrd="0" presId="urn:microsoft.com/office/officeart/2005/8/layout/hierarchy1"/>
    <dgm:cxn modelId="{D21582B7-D33A-449C-826A-9B6E5D04D45A}" type="presOf" srcId="{2F3CCEB9-FF96-4588-8ABC-D26C8780038C}" destId="{7E58CD56-AA8E-4744-8F81-1ED3A9366F00}" srcOrd="0" destOrd="0" presId="urn:microsoft.com/office/officeart/2005/8/layout/hierarchy1"/>
    <dgm:cxn modelId="{B8D82CBA-5517-46C5-8D59-ECB4FC75C20D}" type="presOf" srcId="{CB65EC96-B4F1-49B9-972D-4C083164023F}" destId="{6F71CFEB-4CE2-4E91-8E36-3F133A6B365A}" srcOrd="0" destOrd="0" presId="urn:microsoft.com/office/officeart/2005/8/layout/hierarchy1"/>
    <dgm:cxn modelId="{F9915BBA-C196-4949-816C-01F9D33AD7F0}" srcId="{1090226A-529A-478D-AF6C-697EB631BB44}" destId="{D83EFB28-8D3E-436A-A328-B86AB9A5EB74}" srcOrd="0" destOrd="0" parTransId="{EBAF1ED0-E13C-4E99-848D-1FF60FC3CBCA}" sibTransId="{10CF64A7-09BA-43D0-9A4F-2532FED762C3}"/>
    <dgm:cxn modelId="{3799F0BB-6F38-43A1-BF20-BBE4F0DE6554}" type="presOf" srcId="{F9DD0594-C1D5-4693-A5A1-2F7EFAEA0743}" destId="{9535BB36-6D85-4ACB-8B86-DBD63527E4F7}" srcOrd="0" destOrd="0" presId="urn:microsoft.com/office/officeart/2005/8/layout/hierarchy1"/>
    <dgm:cxn modelId="{A795D4BC-D395-4AEC-A324-5D5386E53A70}" type="presOf" srcId="{C9C69F79-7CFD-424B-A0C8-FFA4A348E66E}" destId="{0932D807-68DC-4119-9A1D-448058D13B94}" srcOrd="0" destOrd="0" presId="urn:microsoft.com/office/officeart/2005/8/layout/hierarchy1"/>
    <dgm:cxn modelId="{6FA918BD-2F52-4DED-9593-4CD98E75EB7A}" srcId="{959637EC-985C-486D-A12C-25E74A5D1279}" destId="{5E7F4707-055C-47D3-BF1F-0CC9E85CE78D}" srcOrd="0" destOrd="0" parTransId="{D2BDFE84-73D2-45EC-B6B2-E8CCEA0CF25A}" sibTransId="{E5ED332A-DE97-4B97-B4AD-B7FDA68986FF}"/>
    <dgm:cxn modelId="{216390CA-9B09-4832-B6D3-04E983EA0160}" srcId="{959637EC-985C-486D-A12C-25E74A5D1279}" destId="{3E613A7B-501F-41E6-9AAC-7D42E152C3C2}" srcOrd="3" destOrd="0" parTransId="{6FF0F6C8-732F-4E1A-9A49-78B04BEAE4C0}" sibTransId="{998AA7AF-995A-4DAE-8672-5E74E68E59A9}"/>
    <dgm:cxn modelId="{14A15ACB-31F2-47AE-8682-F2AAA0BE2886}" type="presOf" srcId="{211C3A6B-5AE3-4C57-8D7F-2AEF4CBE3D0B}" destId="{CB0297A7-584E-4C12-A872-9889DA4D74FB}" srcOrd="0" destOrd="0" presId="urn:microsoft.com/office/officeart/2005/8/layout/hierarchy1"/>
    <dgm:cxn modelId="{22C596CB-ACDF-4F0E-87C7-03BBDC55EFEF}" srcId="{73F92283-9B9B-4F5F-9082-27FA843F4D94}" destId="{8926C8D2-5708-45EC-B183-3C7D61D266A9}" srcOrd="0" destOrd="0" parTransId="{2CF20C89-9695-4FF6-9B53-069EC090A377}" sibTransId="{E4BF6F80-4C69-45D1-99CF-EEA6EB50DA2B}"/>
    <dgm:cxn modelId="{C3F4F4CB-B7DD-46D0-86B7-5FE08F45A308}" type="presOf" srcId="{6F34A73A-EE2C-4781-8CBE-59E75DCFCC00}" destId="{833C42B4-49BF-4332-9D6F-7C2A50FE6E60}" srcOrd="0" destOrd="0" presId="urn:microsoft.com/office/officeart/2005/8/layout/hierarchy1"/>
    <dgm:cxn modelId="{5ABFBCCE-1122-40C4-9A80-DDC9CDF18A33}" type="presOf" srcId="{D88C4EDB-B816-4DAA-AD45-A421A495666B}" destId="{9CFDEAA4-A92D-4074-961B-ABF6F8A63A4B}" srcOrd="0" destOrd="0" presId="urn:microsoft.com/office/officeart/2005/8/layout/hierarchy1"/>
    <dgm:cxn modelId="{DDE5B5CF-2AF5-42B9-92A4-0070820E59EC}" type="presOf" srcId="{5CCBECBB-F741-4B0E-985C-5832F8082F88}" destId="{6BDEEE6C-AEDD-4CFC-9B76-AD0CB69E2256}" srcOrd="0" destOrd="0" presId="urn:microsoft.com/office/officeart/2005/8/layout/hierarchy1"/>
    <dgm:cxn modelId="{100565D2-8D66-4B9F-BE57-F798C7B8F7E9}" srcId="{221BCDDA-EC84-4C2E-8C62-FFA729730C85}" destId="{6ABF576F-6A21-4F75-8452-995972EF71C5}" srcOrd="0" destOrd="0" parTransId="{F7334AAB-B640-4710-B635-AC6978864BC8}" sibTransId="{AAFA10DF-C678-4901-81A1-D674675AD8A7}"/>
    <dgm:cxn modelId="{F7C290D4-9ADC-4F3F-B365-CC3A06705B40}" type="presOf" srcId="{B5B02ED1-6DD6-4280-AD1C-30A599488C6C}" destId="{DEFC992D-B7D0-40D8-A98F-32F2A1912E01}" srcOrd="0" destOrd="0" presId="urn:microsoft.com/office/officeart/2005/8/layout/hierarchy1"/>
    <dgm:cxn modelId="{4E0DACD4-DF3F-48BB-895F-A8037F148855}" srcId="{2B73C9A8-9C86-43FB-A1DE-B6F8447E0FDE}" destId="{C060C9FE-7205-43CA-9298-A384065433BD}" srcOrd="0" destOrd="0" parTransId="{E1A05B8F-565D-4A2E-87D7-EFDB20B939B0}" sibTransId="{A4E91B91-1419-4FEB-BEA8-3BEE990A737C}"/>
    <dgm:cxn modelId="{2C961BD9-BA6C-4AF1-A350-590BFD0AFBDA}" type="presOf" srcId="{302292AA-EC9A-47F6-A918-B0F8CE263057}" destId="{89E34BF1-48D0-4A01-8A82-95F5DABAF66A}" srcOrd="0" destOrd="0" presId="urn:microsoft.com/office/officeart/2005/8/layout/hierarchy1"/>
    <dgm:cxn modelId="{36F09BE4-43C7-486D-ACFE-647950F3F1D1}" srcId="{8B2C3187-FF74-454E-A938-3A7721FA9F88}" destId="{221BCDDA-EC84-4C2E-8C62-FFA729730C85}" srcOrd="0" destOrd="0" parTransId="{DDB4E297-0BA9-49EE-B112-9217BCB6D984}" sibTransId="{6ED7711A-0402-4494-8A87-054D243E5413}"/>
    <dgm:cxn modelId="{6A5BCEE4-C69E-4A90-9612-81091D377FA1}" srcId="{2B73C9A8-9C86-43FB-A1DE-B6F8447E0FDE}" destId="{959637EC-985C-486D-A12C-25E74A5D1279}" srcOrd="3" destOrd="0" parTransId="{8C41D770-6187-4901-8539-2B19B106B79B}" sibTransId="{11CC9F62-6A2D-40A3-97A3-9C0196394EF1}"/>
    <dgm:cxn modelId="{621EDFE6-1DF4-4D04-8E87-78AC98C82FB4}" srcId="{B5B02ED1-6DD6-4280-AD1C-30A599488C6C}" destId="{5CCBECBB-F741-4B0E-985C-5832F8082F88}" srcOrd="0" destOrd="0" parTransId="{754EC745-E88C-4AB8-84D7-23E0A8D15909}" sibTransId="{11C5406A-95B1-4692-968D-FDFA68EEF149}"/>
    <dgm:cxn modelId="{076480EA-624C-4AA6-ABB0-1BAB0B779979}" srcId="{826164AD-95B8-437C-BF99-9A43FF306EF3}" destId="{336DBCC9-4DC0-494F-9C9A-EAAA4374B78B}" srcOrd="0" destOrd="0" parTransId="{EBFC9480-3079-4145-BD14-3E9037AE2BD2}" sibTransId="{AA1F21B7-0577-436E-8868-DE53A956EAA4}"/>
    <dgm:cxn modelId="{D5C6FAEA-3889-4610-8FC8-AE32EA0383C8}" type="presOf" srcId="{14A00DBB-6CB7-44B4-B854-EB265D891510}" destId="{65CC3618-F686-4623-A717-99A04F454A89}" srcOrd="0" destOrd="0" presId="urn:microsoft.com/office/officeart/2005/8/layout/hierarchy1"/>
    <dgm:cxn modelId="{280088F0-02AD-40FD-B513-E90C1DFC8F1D}" type="presOf" srcId="{C060C9FE-7205-43CA-9298-A384065433BD}" destId="{454E39D0-3FCF-44B6-A69A-09FF5337E6A2}" srcOrd="0" destOrd="0" presId="urn:microsoft.com/office/officeart/2005/8/layout/hierarchy1"/>
    <dgm:cxn modelId="{6C6CB9F0-117F-4BC4-AF1D-B9BB2F9D74EE}" srcId="{959637EC-985C-486D-A12C-25E74A5D1279}" destId="{3E536BA0-3428-4C48-B4B4-91F123558371}" srcOrd="5" destOrd="0" parTransId="{6F34A73A-EE2C-4781-8CBE-59E75DCFCC00}" sibTransId="{052BC571-07DB-45FD-A840-2C029315C45A}"/>
    <dgm:cxn modelId="{CAD744F6-F68E-4E33-AE16-F7BFF5AD50E3}" type="presOf" srcId="{8D0BAC96-E6CC-4740-940C-570E64BB57BE}" destId="{14B41E95-4D1E-40E2-9315-7F5D209EFAEB}" srcOrd="0" destOrd="0" presId="urn:microsoft.com/office/officeart/2005/8/layout/hierarchy1"/>
    <dgm:cxn modelId="{29129AF6-DAFF-4FBD-854D-141CB4D139CA}" type="presOf" srcId="{B4D3488B-6A43-4AE4-AFD2-C9EDAC94172D}" destId="{F34391E5-DF67-46BF-AEEB-34F437AF0877}" srcOrd="0" destOrd="0" presId="urn:microsoft.com/office/officeart/2005/8/layout/hierarchy1"/>
    <dgm:cxn modelId="{215B93F9-0DA1-4572-91B4-2F9F6CB397AE}" type="presOf" srcId="{E1A05B8F-565D-4A2E-87D7-EFDB20B939B0}" destId="{3B64E9C1-56A2-43F4-AA7B-B9BC768EE40A}" srcOrd="0" destOrd="0" presId="urn:microsoft.com/office/officeart/2005/8/layout/hierarchy1"/>
    <dgm:cxn modelId="{2142C1FA-414A-4174-9C19-6B2A4E9EA610}" type="presOf" srcId="{8C263E8F-6902-49DA-A1FD-6D5BBB5A58DF}" destId="{25867489-5BF9-4829-80A4-39DF3DF4E793}" srcOrd="0" destOrd="0" presId="urn:microsoft.com/office/officeart/2005/8/layout/hierarchy1"/>
    <dgm:cxn modelId="{01E48BFB-8898-4ED1-B514-2A773310EA07}" type="presOf" srcId="{695D772D-6E4C-44A0-B3CA-7205E208459A}" destId="{6E19D315-CCD4-45C9-ACA5-756858DF953A}" srcOrd="0" destOrd="0" presId="urn:microsoft.com/office/officeart/2005/8/layout/hierarchy1"/>
    <dgm:cxn modelId="{AECA87FD-8F62-4740-A96B-3BB6B5846815}" type="presOf" srcId="{959637EC-985C-486D-A12C-25E74A5D1279}" destId="{290B0E4E-8059-4A04-80EE-64CCFFB6079F}" srcOrd="0" destOrd="0" presId="urn:microsoft.com/office/officeart/2005/8/layout/hierarchy1"/>
    <dgm:cxn modelId="{7F19DBFE-D5F7-45D5-825D-14910F45BD2A}" type="presOf" srcId="{F7334AAB-B640-4710-B635-AC6978864BC8}" destId="{206398D8-985E-472D-8C6D-3993FE7D3F5C}" srcOrd="0" destOrd="0" presId="urn:microsoft.com/office/officeart/2005/8/layout/hierarchy1"/>
    <dgm:cxn modelId="{79C59206-0DD8-4EAA-B71B-C0694CD673B9}" type="presParOf" srcId="{65CC3618-F686-4623-A717-99A04F454A89}" destId="{E70ECFBB-C441-4200-AD6E-6FCBBB1AE556}" srcOrd="0" destOrd="0" presId="urn:microsoft.com/office/officeart/2005/8/layout/hierarchy1"/>
    <dgm:cxn modelId="{30D9DD07-31EE-4DFA-B7DB-22437DDEFC19}" type="presParOf" srcId="{E70ECFBB-C441-4200-AD6E-6FCBBB1AE556}" destId="{F4FB2C96-0A3C-4946-96A7-547350E26EDD}" srcOrd="0" destOrd="0" presId="urn:microsoft.com/office/officeart/2005/8/layout/hierarchy1"/>
    <dgm:cxn modelId="{B9F2EEB0-B9D8-44D0-9637-C708CEF72BFF}" type="presParOf" srcId="{F4FB2C96-0A3C-4946-96A7-547350E26EDD}" destId="{7FE0D693-DFD0-43ED-B1F0-810EFA0AB8A7}" srcOrd="0" destOrd="0" presId="urn:microsoft.com/office/officeart/2005/8/layout/hierarchy1"/>
    <dgm:cxn modelId="{70B57B0F-44BA-4189-B0EF-D75ECDD5E691}" type="presParOf" srcId="{F4FB2C96-0A3C-4946-96A7-547350E26EDD}" destId="{2E45870E-A5D4-4EEF-856E-272026D8EAA7}" srcOrd="1" destOrd="0" presId="urn:microsoft.com/office/officeart/2005/8/layout/hierarchy1"/>
    <dgm:cxn modelId="{8F11703A-5FE0-46FD-821B-7C00B146DEC9}" type="presParOf" srcId="{E70ECFBB-C441-4200-AD6E-6FCBBB1AE556}" destId="{1D4A6FE5-FE3A-4005-829C-BDEE1D238266}" srcOrd="1" destOrd="0" presId="urn:microsoft.com/office/officeart/2005/8/layout/hierarchy1"/>
    <dgm:cxn modelId="{8F9C7D7B-A3F4-4AEE-AA0D-491114F2B90F}" type="presParOf" srcId="{1D4A6FE5-FE3A-4005-829C-BDEE1D238266}" destId="{3B64E9C1-56A2-43F4-AA7B-B9BC768EE40A}" srcOrd="0" destOrd="0" presId="urn:microsoft.com/office/officeart/2005/8/layout/hierarchy1"/>
    <dgm:cxn modelId="{279AC7EB-AD5B-4837-8D7E-4E12BD937F15}" type="presParOf" srcId="{1D4A6FE5-FE3A-4005-829C-BDEE1D238266}" destId="{29C3DB51-912D-47CE-94D7-AF5ECBF9D9EF}" srcOrd="1" destOrd="0" presId="urn:microsoft.com/office/officeart/2005/8/layout/hierarchy1"/>
    <dgm:cxn modelId="{399B308B-3665-4791-BEF9-943DE303824B}" type="presParOf" srcId="{29C3DB51-912D-47CE-94D7-AF5ECBF9D9EF}" destId="{35D590F2-4045-49DD-844F-5F00A562E22E}" srcOrd="0" destOrd="0" presId="urn:microsoft.com/office/officeart/2005/8/layout/hierarchy1"/>
    <dgm:cxn modelId="{3902B359-C2E5-454C-B7F3-AB1EBFC25407}" type="presParOf" srcId="{35D590F2-4045-49DD-844F-5F00A562E22E}" destId="{1CFAB737-33C2-4B7C-ACBC-F921406CEA39}" srcOrd="0" destOrd="0" presId="urn:microsoft.com/office/officeart/2005/8/layout/hierarchy1"/>
    <dgm:cxn modelId="{5EFFD059-67C2-4DFF-9858-62B2071D44DB}" type="presParOf" srcId="{35D590F2-4045-49DD-844F-5F00A562E22E}" destId="{454E39D0-3FCF-44B6-A69A-09FF5337E6A2}" srcOrd="1" destOrd="0" presId="urn:microsoft.com/office/officeart/2005/8/layout/hierarchy1"/>
    <dgm:cxn modelId="{D4B86BDE-474C-468D-A3FE-B647FD11A469}" type="presParOf" srcId="{29C3DB51-912D-47CE-94D7-AF5ECBF9D9EF}" destId="{30471D9D-9856-4C0A-8A3B-CC6A787E14E4}" srcOrd="1" destOrd="0" presId="urn:microsoft.com/office/officeart/2005/8/layout/hierarchy1"/>
    <dgm:cxn modelId="{AAB8B01A-EB57-406E-9D17-7DDFB2A50B34}" type="presParOf" srcId="{30471D9D-9856-4C0A-8A3B-CC6A787E14E4}" destId="{894BC60D-DD15-41EF-87C3-9D812D52F3B8}" srcOrd="0" destOrd="0" presId="urn:microsoft.com/office/officeart/2005/8/layout/hierarchy1"/>
    <dgm:cxn modelId="{D2BF188B-E920-4AAE-8F7F-BE32080E0AB7}" type="presParOf" srcId="{30471D9D-9856-4C0A-8A3B-CC6A787E14E4}" destId="{0ED8F514-7224-4F4B-B5FF-09B084309317}" srcOrd="1" destOrd="0" presId="urn:microsoft.com/office/officeart/2005/8/layout/hierarchy1"/>
    <dgm:cxn modelId="{84580938-A7FA-4748-B93E-B83D4DE4DC94}" type="presParOf" srcId="{0ED8F514-7224-4F4B-B5FF-09B084309317}" destId="{BDF03108-F7FE-461D-8548-7D5760204D34}" srcOrd="0" destOrd="0" presId="urn:microsoft.com/office/officeart/2005/8/layout/hierarchy1"/>
    <dgm:cxn modelId="{B6FD1A4B-F5C4-43F3-A4D3-3CCA0982049B}" type="presParOf" srcId="{BDF03108-F7FE-461D-8548-7D5760204D34}" destId="{E35B1B1C-7954-4897-B7BC-87F201955BAF}" srcOrd="0" destOrd="0" presId="urn:microsoft.com/office/officeart/2005/8/layout/hierarchy1"/>
    <dgm:cxn modelId="{198DF7A3-712D-454B-AAAF-2F1A57532D3C}" type="presParOf" srcId="{BDF03108-F7FE-461D-8548-7D5760204D34}" destId="{6F71CFEB-4CE2-4E91-8E36-3F133A6B365A}" srcOrd="1" destOrd="0" presId="urn:microsoft.com/office/officeart/2005/8/layout/hierarchy1"/>
    <dgm:cxn modelId="{E425E5B0-4ECF-4ADB-BB01-468F4456013F}" type="presParOf" srcId="{0ED8F514-7224-4F4B-B5FF-09B084309317}" destId="{9C487303-48FF-48A6-BD28-63899BBF33E3}" srcOrd="1" destOrd="0" presId="urn:microsoft.com/office/officeart/2005/8/layout/hierarchy1"/>
    <dgm:cxn modelId="{FCE43A37-A398-4E32-9B3F-B893AA3E363A}" type="presParOf" srcId="{9C487303-48FF-48A6-BD28-63899BBF33E3}" destId="{CB0297A7-584E-4C12-A872-9889DA4D74FB}" srcOrd="0" destOrd="0" presId="urn:microsoft.com/office/officeart/2005/8/layout/hierarchy1"/>
    <dgm:cxn modelId="{AB0B4DE3-FD2F-48DE-B793-315709E21EAA}" type="presParOf" srcId="{9C487303-48FF-48A6-BD28-63899BBF33E3}" destId="{404EADA5-FD03-44D3-9CF9-D114D2B24845}" srcOrd="1" destOrd="0" presId="urn:microsoft.com/office/officeart/2005/8/layout/hierarchy1"/>
    <dgm:cxn modelId="{9509D81D-A519-434C-AE96-524498C0F567}" type="presParOf" srcId="{404EADA5-FD03-44D3-9CF9-D114D2B24845}" destId="{12B03431-65F7-489B-AE39-829F445D56AD}" srcOrd="0" destOrd="0" presId="urn:microsoft.com/office/officeart/2005/8/layout/hierarchy1"/>
    <dgm:cxn modelId="{7FFF9E45-E0D4-4848-8107-B12D836AE240}" type="presParOf" srcId="{12B03431-65F7-489B-AE39-829F445D56AD}" destId="{6BB262F2-2D7E-4FC3-BF4A-C53B75992B68}" srcOrd="0" destOrd="0" presId="urn:microsoft.com/office/officeart/2005/8/layout/hierarchy1"/>
    <dgm:cxn modelId="{FF73719F-AF45-45AF-AA00-A0C31FE92521}" type="presParOf" srcId="{12B03431-65F7-489B-AE39-829F445D56AD}" destId="{DEFC992D-B7D0-40D8-A98F-32F2A1912E01}" srcOrd="1" destOrd="0" presId="urn:microsoft.com/office/officeart/2005/8/layout/hierarchy1"/>
    <dgm:cxn modelId="{A2A5FB4C-31F7-4D45-B3B5-BE90D7CC96C5}" type="presParOf" srcId="{404EADA5-FD03-44D3-9CF9-D114D2B24845}" destId="{324BB1DE-0238-4CDE-A06B-259DA50A081B}" srcOrd="1" destOrd="0" presId="urn:microsoft.com/office/officeart/2005/8/layout/hierarchy1"/>
    <dgm:cxn modelId="{02ABC0B9-77CB-488A-935D-5DCCE4834D36}" type="presParOf" srcId="{324BB1DE-0238-4CDE-A06B-259DA50A081B}" destId="{17B81DF5-124A-45E3-B600-68CDF683C1CE}" srcOrd="0" destOrd="0" presId="urn:microsoft.com/office/officeart/2005/8/layout/hierarchy1"/>
    <dgm:cxn modelId="{1C7A3CE9-D602-4567-B1F9-DA997141A8E4}" type="presParOf" srcId="{324BB1DE-0238-4CDE-A06B-259DA50A081B}" destId="{9194B24C-CF05-490A-9CE7-1BEF74A71F68}" srcOrd="1" destOrd="0" presId="urn:microsoft.com/office/officeart/2005/8/layout/hierarchy1"/>
    <dgm:cxn modelId="{9710129B-FBDB-4441-B512-5934F9CE56E9}" type="presParOf" srcId="{9194B24C-CF05-490A-9CE7-1BEF74A71F68}" destId="{2141FFED-51FD-4480-8909-30082ACFD702}" srcOrd="0" destOrd="0" presId="urn:microsoft.com/office/officeart/2005/8/layout/hierarchy1"/>
    <dgm:cxn modelId="{9C385E36-8D1A-45DB-8BDA-53DD64E358A1}" type="presParOf" srcId="{2141FFED-51FD-4480-8909-30082ACFD702}" destId="{7DE30885-5522-4D61-8E3D-F6F980CB33F4}" srcOrd="0" destOrd="0" presId="urn:microsoft.com/office/officeart/2005/8/layout/hierarchy1"/>
    <dgm:cxn modelId="{F55CC09C-8DBF-45C6-81DC-8300B9D2E82E}" type="presParOf" srcId="{2141FFED-51FD-4480-8909-30082ACFD702}" destId="{6BDEEE6C-AEDD-4CFC-9B76-AD0CB69E2256}" srcOrd="1" destOrd="0" presId="urn:microsoft.com/office/officeart/2005/8/layout/hierarchy1"/>
    <dgm:cxn modelId="{B511099B-0099-4360-A3B1-D66487928B68}" type="presParOf" srcId="{9194B24C-CF05-490A-9CE7-1BEF74A71F68}" destId="{3900CBC0-9BB7-490E-83B2-2FBA4F96C13C}" srcOrd="1" destOrd="0" presId="urn:microsoft.com/office/officeart/2005/8/layout/hierarchy1"/>
    <dgm:cxn modelId="{31D7242F-FC9D-4416-9EBB-473CE1102EC7}" type="presParOf" srcId="{1D4A6FE5-FE3A-4005-829C-BDEE1D238266}" destId="{ACCEF7EA-12B5-43C6-A10D-BE7083C9439D}" srcOrd="2" destOrd="0" presId="urn:microsoft.com/office/officeart/2005/8/layout/hierarchy1"/>
    <dgm:cxn modelId="{63ADE94A-8BE1-41F2-8A63-3EE76C2478EE}" type="presParOf" srcId="{1D4A6FE5-FE3A-4005-829C-BDEE1D238266}" destId="{74316F25-992C-49CC-BE4D-053F7592AFCF}" srcOrd="3" destOrd="0" presId="urn:microsoft.com/office/officeart/2005/8/layout/hierarchy1"/>
    <dgm:cxn modelId="{0F659159-C120-48D7-B6A3-F0FCBD32E3E6}" type="presParOf" srcId="{74316F25-992C-49CC-BE4D-053F7592AFCF}" destId="{1801FBDE-82AC-4684-BD96-B504A027D0FF}" srcOrd="0" destOrd="0" presId="urn:microsoft.com/office/officeart/2005/8/layout/hierarchy1"/>
    <dgm:cxn modelId="{285D5D78-90B7-42C2-A1AB-147FF3D964B1}" type="presParOf" srcId="{1801FBDE-82AC-4684-BD96-B504A027D0FF}" destId="{71BB20E6-DAC9-44C7-901D-A5D9ACA63726}" srcOrd="0" destOrd="0" presId="urn:microsoft.com/office/officeart/2005/8/layout/hierarchy1"/>
    <dgm:cxn modelId="{C55B1119-7ECD-4B5E-9F28-4878B1B79356}" type="presParOf" srcId="{1801FBDE-82AC-4684-BD96-B504A027D0FF}" destId="{89E34BF1-48D0-4A01-8A82-95F5DABAF66A}" srcOrd="1" destOrd="0" presId="urn:microsoft.com/office/officeart/2005/8/layout/hierarchy1"/>
    <dgm:cxn modelId="{091EFF08-2993-4B75-8054-CC5576EEE1B6}" type="presParOf" srcId="{74316F25-992C-49CC-BE4D-053F7592AFCF}" destId="{B553A81D-9B2C-4D3E-B30A-E1AD636EE192}" srcOrd="1" destOrd="0" presId="urn:microsoft.com/office/officeart/2005/8/layout/hierarchy1"/>
    <dgm:cxn modelId="{21B187C4-89C9-45E5-98C8-C9A4BD5EE1B0}" type="presParOf" srcId="{B553A81D-9B2C-4D3E-B30A-E1AD636EE192}" destId="{9535BB36-6D85-4ACB-8B86-DBD63527E4F7}" srcOrd="0" destOrd="0" presId="urn:microsoft.com/office/officeart/2005/8/layout/hierarchy1"/>
    <dgm:cxn modelId="{47124F73-E8D1-43FF-9CD3-E7371D00EE40}" type="presParOf" srcId="{B553A81D-9B2C-4D3E-B30A-E1AD636EE192}" destId="{6B8DC62F-1C8F-444C-AC69-B990B5B920B8}" srcOrd="1" destOrd="0" presId="urn:microsoft.com/office/officeart/2005/8/layout/hierarchy1"/>
    <dgm:cxn modelId="{F8AE0403-9912-4523-BC10-F3F9AB8F7F82}" type="presParOf" srcId="{6B8DC62F-1C8F-444C-AC69-B990B5B920B8}" destId="{7E5571D4-08CB-4676-9326-A9349BFE83F1}" srcOrd="0" destOrd="0" presId="urn:microsoft.com/office/officeart/2005/8/layout/hierarchy1"/>
    <dgm:cxn modelId="{229AFD59-33BD-40D0-B1B6-FB4D4BD8705B}" type="presParOf" srcId="{7E5571D4-08CB-4676-9326-A9349BFE83F1}" destId="{46BBBD7D-3B4B-47A3-8196-AAABC365C6BC}" srcOrd="0" destOrd="0" presId="urn:microsoft.com/office/officeart/2005/8/layout/hierarchy1"/>
    <dgm:cxn modelId="{5DD5747F-1A3A-49D8-81C2-65EC6B7E9467}" type="presParOf" srcId="{7E5571D4-08CB-4676-9326-A9349BFE83F1}" destId="{7D357064-C670-4A1A-AA47-456FA6E0CC28}" srcOrd="1" destOrd="0" presId="urn:microsoft.com/office/officeart/2005/8/layout/hierarchy1"/>
    <dgm:cxn modelId="{3C7073A8-0DFD-43BB-8DB1-B0473CD2D1F0}" type="presParOf" srcId="{6B8DC62F-1C8F-444C-AC69-B990B5B920B8}" destId="{F243CBF5-46E9-4A2E-A416-248F3E2F3451}" srcOrd="1" destOrd="0" presId="urn:microsoft.com/office/officeart/2005/8/layout/hierarchy1"/>
    <dgm:cxn modelId="{7E9E86B0-EF90-4D2A-908F-3357E5AFD6D2}" type="presParOf" srcId="{F243CBF5-46E9-4A2E-A416-248F3E2F3451}" destId="{94DE480E-8ED4-48DF-9B39-55765133C549}" srcOrd="0" destOrd="0" presId="urn:microsoft.com/office/officeart/2005/8/layout/hierarchy1"/>
    <dgm:cxn modelId="{0D115FEC-782F-4A50-B31C-47C70E56E4D5}" type="presParOf" srcId="{F243CBF5-46E9-4A2E-A416-248F3E2F3451}" destId="{DCACBF19-D9D5-44B6-90C3-B21F2817DE79}" srcOrd="1" destOrd="0" presId="urn:microsoft.com/office/officeart/2005/8/layout/hierarchy1"/>
    <dgm:cxn modelId="{D85CDE13-C28B-45E0-BAEE-0B751E3F161A}" type="presParOf" srcId="{DCACBF19-D9D5-44B6-90C3-B21F2817DE79}" destId="{50C71389-1E3D-4E33-B000-116BC46F29B0}" srcOrd="0" destOrd="0" presId="urn:microsoft.com/office/officeart/2005/8/layout/hierarchy1"/>
    <dgm:cxn modelId="{47FAA85F-6F0F-4491-8CAC-A969FF9D8E04}" type="presParOf" srcId="{50C71389-1E3D-4E33-B000-116BC46F29B0}" destId="{1265EC57-279E-4A77-8115-80ACD8C76E81}" srcOrd="0" destOrd="0" presId="urn:microsoft.com/office/officeart/2005/8/layout/hierarchy1"/>
    <dgm:cxn modelId="{A5A68988-280A-46D5-93B1-6FE62F1608E3}" type="presParOf" srcId="{50C71389-1E3D-4E33-B000-116BC46F29B0}" destId="{6E19D315-CCD4-45C9-ACA5-756858DF953A}" srcOrd="1" destOrd="0" presId="urn:microsoft.com/office/officeart/2005/8/layout/hierarchy1"/>
    <dgm:cxn modelId="{D2F15B0E-B3A4-456F-8A09-69C5805A132C}" type="presParOf" srcId="{DCACBF19-D9D5-44B6-90C3-B21F2817DE79}" destId="{2B308D32-477D-4B4C-ADC6-29807A86628A}" srcOrd="1" destOrd="0" presId="urn:microsoft.com/office/officeart/2005/8/layout/hierarchy1"/>
    <dgm:cxn modelId="{4F42CF30-FCC1-4624-ABA7-4609254C53D5}" type="presParOf" srcId="{2B308D32-477D-4B4C-ADC6-29807A86628A}" destId="{CCF8575F-0DAE-405E-99CC-647F0BE43E92}" srcOrd="0" destOrd="0" presId="urn:microsoft.com/office/officeart/2005/8/layout/hierarchy1"/>
    <dgm:cxn modelId="{CD3E6703-DC5B-41D7-85B9-372D12802941}" type="presParOf" srcId="{2B308D32-477D-4B4C-ADC6-29807A86628A}" destId="{6DD43D53-2F3C-42DF-B40F-C83674B016FE}" srcOrd="1" destOrd="0" presId="urn:microsoft.com/office/officeart/2005/8/layout/hierarchy1"/>
    <dgm:cxn modelId="{E31017D1-CA2D-4A0F-9993-1A088F1B3C3E}" type="presParOf" srcId="{6DD43D53-2F3C-42DF-B40F-C83674B016FE}" destId="{2123FC55-8935-4BAB-A0D3-EBCE147EF252}" srcOrd="0" destOrd="0" presId="urn:microsoft.com/office/officeart/2005/8/layout/hierarchy1"/>
    <dgm:cxn modelId="{96F5BB6C-E49B-4017-A822-4F5398D4578E}" type="presParOf" srcId="{2123FC55-8935-4BAB-A0D3-EBCE147EF252}" destId="{1750CBA2-5A55-4BCB-9889-A65E74863B22}" srcOrd="0" destOrd="0" presId="urn:microsoft.com/office/officeart/2005/8/layout/hierarchy1"/>
    <dgm:cxn modelId="{260DDEBB-683B-413F-BD4C-8E32681544C2}" type="presParOf" srcId="{2123FC55-8935-4BAB-A0D3-EBCE147EF252}" destId="{78E59E2C-A549-4B9A-8811-72BF758FFFDE}" srcOrd="1" destOrd="0" presId="urn:microsoft.com/office/officeart/2005/8/layout/hierarchy1"/>
    <dgm:cxn modelId="{2CC35EB9-1BBE-4BD4-835A-601DD339D5C7}" type="presParOf" srcId="{6DD43D53-2F3C-42DF-B40F-C83674B016FE}" destId="{5CBE3E38-89C7-4932-98F6-6DDDA7535CEA}" srcOrd="1" destOrd="0" presId="urn:microsoft.com/office/officeart/2005/8/layout/hierarchy1"/>
    <dgm:cxn modelId="{7FB17C1A-3AB1-47BB-A304-5B92FE9C08C5}" type="presParOf" srcId="{B553A81D-9B2C-4D3E-B30A-E1AD636EE192}" destId="{300E8B7D-4D1B-47A7-9739-B438D3054E82}" srcOrd="2" destOrd="0" presId="urn:microsoft.com/office/officeart/2005/8/layout/hierarchy1"/>
    <dgm:cxn modelId="{31305570-34DA-4FC3-B98A-C98BABABF00E}" type="presParOf" srcId="{B553A81D-9B2C-4D3E-B30A-E1AD636EE192}" destId="{9E1E26F5-AB0D-437C-AAB7-E94290A551D0}" srcOrd="3" destOrd="0" presId="urn:microsoft.com/office/officeart/2005/8/layout/hierarchy1"/>
    <dgm:cxn modelId="{8948A750-3F13-4F77-B782-68B2DDCCC1D5}" type="presParOf" srcId="{9E1E26F5-AB0D-437C-AAB7-E94290A551D0}" destId="{500C7C4A-CADC-4229-9BBC-1520A552484A}" srcOrd="0" destOrd="0" presId="urn:microsoft.com/office/officeart/2005/8/layout/hierarchy1"/>
    <dgm:cxn modelId="{5B5C1F96-D883-4F4F-B7E1-5A404F4FFE67}" type="presParOf" srcId="{500C7C4A-CADC-4229-9BBC-1520A552484A}" destId="{6429B4B5-FE03-4620-B7EF-94F37F70441A}" srcOrd="0" destOrd="0" presId="urn:microsoft.com/office/officeart/2005/8/layout/hierarchy1"/>
    <dgm:cxn modelId="{8A4F94F8-A9B7-4667-A01B-BC203BB2CC7E}" type="presParOf" srcId="{500C7C4A-CADC-4229-9BBC-1520A552484A}" destId="{F6B60E19-4203-4A70-AA52-06827B6BDB53}" srcOrd="1" destOrd="0" presId="urn:microsoft.com/office/officeart/2005/8/layout/hierarchy1"/>
    <dgm:cxn modelId="{44371FBD-EA26-45A2-BA85-DD5FC43BDDBC}" type="presParOf" srcId="{9E1E26F5-AB0D-437C-AAB7-E94290A551D0}" destId="{76642C7A-71FA-414E-9938-8BFF32FADDAA}" srcOrd="1" destOrd="0" presId="urn:microsoft.com/office/officeart/2005/8/layout/hierarchy1"/>
    <dgm:cxn modelId="{D79643DB-1931-4960-8614-3F98584511A5}" type="presParOf" srcId="{76642C7A-71FA-414E-9938-8BFF32FADDAA}" destId="{5D19C9B9-9F46-4351-AD68-7DDF0630234F}" srcOrd="0" destOrd="0" presId="urn:microsoft.com/office/officeart/2005/8/layout/hierarchy1"/>
    <dgm:cxn modelId="{C962E2ED-E1A4-41E8-8BAF-91EE6039E6BC}" type="presParOf" srcId="{76642C7A-71FA-414E-9938-8BFF32FADDAA}" destId="{9261B24F-9538-4919-BAFE-AC19AB6BA0BE}" srcOrd="1" destOrd="0" presId="urn:microsoft.com/office/officeart/2005/8/layout/hierarchy1"/>
    <dgm:cxn modelId="{2B71226F-F4D7-4D76-B4EE-EDD5CCD74366}" type="presParOf" srcId="{9261B24F-9538-4919-BAFE-AC19AB6BA0BE}" destId="{56DB8F05-339D-4077-A20B-A6713084F8FB}" srcOrd="0" destOrd="0" presId="urn:microsoft.com/office/officeart/2005/8/layout/hierarchy1"/>
    <dgm:cxn modelId="{83593509-7394-4265-8AF4-4104D59AF094}" type="presParOf" srcId="{56DB8F05-339D-4077-A20B-A6713084F8FB}" destId="{DBBE201D-6B6B-4640-8259-B311EA0EFE1B}" srcOrd="0" destOrd="0" presId="urn:microsoft.com/office/officeart/2005/8/layout/hierarchy1"/>
    <dgm:cxn modelId="{394DCCCE-4D44-4C52-AF78-32A930ACF99B}" type="presParOf" srcId="{56DB8F05-339D-4077-A20B-A6713084F8FB}" destId="{DDCE45CF-6668-4486-8BDB-BF6044EC6C63}" srcOrd="1" destOrd="0" presId="urn:microsoft.com/office/officeart/2005/8/layout/hierarchy1"/>
    <dgm:cxn modelId="{6385A3F1-BF7A-4C48-8167-B7F1E903FB4E}" type="presParOf" srcId="{9261B24F-9538-4919-BAFE-AC19AB6BA0BE}" destId="{7B890370-81F9-43D5-A152-208CC5BCDDFE}" srcOrd="1" destOrd="0" presId="urn:microsoft.com/office/officeart/2005/8/layout/hierarchy1"/>
    <dgm:cxn modelId="{166118B2-6F50-48B7-BE07-28B43F566A85}" type="presParOf" srcId="{1D4A6FE5-FE3A-4005-829C-BDEE1D238266}" destId="{4BFD6382-B838-4ABC-B78F-E59E286C992D}" srcOrd="4" destOrd="0" presId="urn:microsoft.com/office/officeart/2005/8/layout/hierarchy1"/>
    <dgm:cxn modelId="{1CC8EBEB-B57E-4212-82C3-7B43FADAA1B4}" type="presParOf" srcId="{1D4A6FE5-FE3A-4005-829C-BDEE1D238266}" destId="{34C645AE-214D-40CB-A8B2-934CA682E8A0}" srcOrd="5" destOrd="0" presId="urn:microsoft.com/office/officeart/2005/8/layout/hierarchy1"/>
    <dgm:cxn modelId="{04696108-8CBB-4BB7-938A-FE36A9F23DF5}" type="presParOf" srcId="{34C645AE-214D-40CB-A8B2-934CA682E8A0}" destId="{50628944-21D1-48CD-93D9-C5896F22AC6C}" srcOrd="0" destOrd="0" presId="urn:microsoft.com/office/officeart/2005/8/layout/hierarchy1"/>
    <dgm:cxn modelId="{961BA907-8F4F-4A7A-8F82-A9B8277ABB4B}" type="presParOf" srcId="{50628944-21D1-48CD-93D9-C5896F22AC6C}" destId="{8537D10B-236A-4A2D-A756-B671D5C76CAF}" srcOrd="0" destOrd="0" presId="urn:microsoft.com/office/officeart/2005/8/layout/hierarchy1"/>
    <dgm:cxn modelId="{429E5F04-5D21-4667-95EF-24616EEE881A}" type="presParOf" srcId="{50628944-21D1-48CD-93D9-C5896F22AC6C}" destId="{6CEFC669-D0A0-4772-91FC-2C6AE902E351}" srcOrd="1" destOrd="0" presId="urn:microsoft.com/office/officeart/2005/8/layout/hierarchy1"/>
    <dgm:cxn modelId="{02CAA9AA-C25C-4C94-A29F-F4808E8A9BD3}" type="presParOf" srcId="{34C645AE-214D-40CB-A8B2-934CA682E8A0}" destId="{366F33DF-A843-4145-A973-5AC29703788C}" srcOrd="1" destOrd="0" presId="urn:microsoft.com/office/officeart/2005/8/layout/hierarchy1"/>
    <dgm:cxn modelId="{549BBD97-975D-48D7-B3DE-7A23D4E5AB41}" type="presParOf" srcId="{366F33DF-A843-4145-A973-5AC29703788C}" destId="{14B41E95-4D1E-40E2-9315-7F5D209EFAEB}" srcOrd="0" destOrd="0" presId="urn:microsoft.com/office/officeart/2005/8/layout/hierarchy1"/>
    <dgm:cxn modelId="{F19B34C3-DF28-4E21-A898-223FF464E127}" type="presParOf" srcId="{366F33DF-A843-4145-A973-5AC29703788C}" destId="{23A64672-3B7E-4E24-94AA-11359CED766C}" srcOrd="1" destOrd="0" presId="urn:microsoft.com/office/officeart/2005/8/layout/hierarchy1"/>
    <dgm:cxn modelId="{08725D7F-9619-4FF3-9370-F836B39D9876}" type="presParOf" srcId="{23A64672-3B7E-4E24-94AA-11359CED766C}" destId="{8AF639B6-69D0-42F6-8DEB-1DC2F74E495F}" srcOrd="0" destOrd="0" presId="urn:microsoft.com/office/officeart/2005/8/layout/hierarchy1"/>
    <dgm:cxn modelId="{1B8BC8B2-901B-4911-A613-C1F3BE1F13A4}" type="presParOf" srcId="{8AF639B6-69D0-42F6-8DEB-1DC2F74E495F}" destId="{5B7B8B1F-53AD-4E26-9B21-2DAFD6215A7D}" srcOrd="0" destOrd="0" presId="urn:microsoft.com/office/officeart/2005/8/layout/hierarchy1"/>
    <dgm:cxn modelId="{0522A57E-25B0-4AE8-88ED-74119E8C53E2}" type="presParOf" srcId="{8AF639B6-69D0-42F6-8DEB-1DC2F74E495F}" destId="{7DA0F907-C669-47B9-AADD-97DD7A3E4F53}" srcOrd="1" destOrd="0" presId="urn:microsoft.com/office/officeart/2005/8/layout/hierarchy1"/>
    <dgm:cxn modelId="{C06E9ED1-EA6E-4E71-9C20-98F93AAC1929}" type="presParOf" srcId="{23A64672-3B7E-4E24-94AA-11359CED766C}" destId="{34A3DE25-DE1B-47BA-AFB6-8CCC9161FD10}" srcOrd="1" destOrd="0" presId="urn:microsoft.com/office/officeart/2005/8/layout/hierarchy1"/>
    <dgm:cxn modelId="{8BADF421-F378-4E53-8EBD-ADB22294FD19}" type="presParOf" srcId="{1D4A6FE5-FE3A-4005-829C-BDEE1D238266}" destId="{F9427D9B-31C7-4338-B76D-CEA3EBCA43FC}" srcOrd="6" destOrd="0" presId="urn:microsoft.com/office/officeart/2005/8/layout/hierarchy1"/>
    <dgm:cxn modelId="{DC15D8A2-6661-4735-8C62-B95F2227A727}" type="presParOf" srcId="{1D4A6FE5-FE3A-4005-829C-BDEE1D238266}" destId="{1B496A8F-FD4D-4569-8FA5-B42186FEC15C}" srcOrd="7" destOrd="0" presId="urn:microsoft.com/office/officeart/2005/8/layout/hierarchy1"/>
    <dgm:cxn modelId="{01236E78-62B2-4EEC-B424-FDE9232A4AD2}" type="presParOf" srcId="{1B496A8F-FD4D-4569-8FA5-B42186FEC15C}" destId="{9FD8DBCB-2DF0-4AED-B7C2-AE9C605DE1C3}" srcOrd="0" destOrd="0" presId="urn:microsoft.com/office/officeart/2005/8/layout/hierarchy1"/>
    <dgm:cxn modelId="{2912B02D-03DB-447F-881E-5A5B7A03CE4B}" type="presParOf" srcId="{9FD8DBCB-2DF0-4AED-B7C2-AE9C605DE1C3}" destId="{369C43AB-FFD7-4D76-A916-3F2D8EB9CFD2}" srcOrd="0" destOrd="0" presId="urn:microsoft.com/office/officeart/2005/8/layout/hierarchy1"/>
    <dgm:cxn modelId="{F496593A-B513-4A58-BBF7-3A9A2064003D}" type="presParOf" srcId="{9FD8DBCB-2DF0-4AED-B7C2-AE9C605DE1C3}" destId="{290B0E4E-8059-4A04-80EE-64CCFFB6079F}" srcOrd="1" destOrd="0" presId="urn:microsoft.com/office/officeart/2005/8/layout/hierarchy1"/>
    <dgm:cxn modelId="{A8D59461-37E9-4D08-BC31-96D859182E81}" type="presParOf" srcId="{1B496A8F-FD4D-4569-8FA5-B42186FEC15C}" destId="{651C5CEF-5424-4228-94EF-0D6E2B34AD08}" srcOrd="1" destOrd="0" presId="urn:microsoft.com/office/officeart/2005/8/layout/hierarchy1"/>
    <dgm:cxn modelId="{1B27B895-BBAF-40B9-BA3D-8F53F2D29F81}" type="presParOf" srcId="{651C5CEF-5424-4228-94EF-0D6E2B34AD08}" destId="{4F29BC44-BFED-46FE-8259-5C461E3ADAFE}" srcOrd="0" destOrd="0" presId="urn:microsoft.com/office/officeart/2005/8/layout/hierarchy1"/>
    <dgm:cxn modelId="{7C87B411-4592-4736-9F0C-B6F574E599F4}" type="presParOf" srcId="{651C5CEF-5424-4228-94EF-0D6E2B34AD08}" destId="{55F0EBA1-5F27-486F-ACE7-6F8E85D1B5B0}" srcOrd="1" destOrd="0" presId="urn:microsoft.com/office/officeart/2005/8/layout/hierarchy1"/>
    <dgm:cxn modelId="{3BD19DBC-7BBF-444E-AD2C-4A6A7F21A56D}" type="presParOf" srcId="{55F0EBA1-5F27-486F-ACE7-6F8E85D1B5B0}" destId="{B8F48EE8-442E-4360-9FF4-43346B70D616}" srcOrd="0" destOrd="0" presId="urn:microsoft.com/office/officeart/2005/8/layout/hierarchy1"/>
    <dgm:cxn modelId="{CCA175AC-04E5-4E52-ABAF-C7BD9B3073CF}" type="presParOf" srcId="{B8F48EE8-442E-4360-9FF4-43346B70D616}" destId="{80BDE6FA-F790-468B-A36D-07B417B17333}" srcOrd="0" destOrd="0" presId="urn:microsoft.com/office/officeart/2005/8/layout/hierarchy1"/>
    <dgm:cxn modelId="{6F17DCB5-D7B4-4E37-9D53-6D46185D9424}" type="presParOf" srcId="{B8F48EE8-442E-4360-9FF4-43346B70D616}" destId="{134BD581-71F0-487C-92D7-2ECF52ACAC6C}" srcOrd="1" destOrd="0" presId="urn:microsoft.com/office/officeart/2005/8/layout/hierarchy1"/>
    <dgm:cxn modelId="{D9DB56C4-17C8-4255-A1BC-D32D60E08AC3}" type="presParOf" srcId="{55F0EBA1-5F27-486F-ACE7-6F8E85D1B5B0}" destId="{7BBBE32D-178C-4857-8E75-C591D0E872E3}" srcOrd="1" destOrd="0" presId="urn:microsoft.com/office/officeart/2005/8/layout/hierarchy1"/>
    <dgm:cxn modelId="{C94C2623-0C2D-4CBB-B02C-E6CB066A49FE}" type="presParOf" srcId="{7BBBE32D-178C-4857-8E75-C591D0E872E3}" destId="{0932D807-68DC-4119-9A1D-448058D13B94}" srcOrd="0" destOrd="0" presId="urn:microsoft.com/office/officeart/2005/8/layout/hierarchy1"/>
    <dgm:cxn modelId="{C39D68FF-C90A-45F9-B937-52517A897F15}" type="presParOf" srcId="{7BBBE32D-178C-4857-8E75-C591D0E872E3}" destId="{83411130-C34A-45DB-A226-F72B755B4F03}" srcOrd="1" destOrd="0" presId="urn:microsoft.com/office/officeart/2005/8/layout/hierarchy1"/>
    <dgm:cxn modelId="{D3D1C5B5-FD39-4A6D-B67B-AF596CDE49BE}" type="presParOf" srcId="{83411130-C34A-45DB-A226-F72B755B4F03}" destId="{21E3895F-00A3-4D6A-A818-66AAED32484B}" srcOrd="0" destOrd="0" presId="urn:microsoft.com/office/officeart/2005/8/layout/hierarchy1"/>
    <dgm:cxn modelId="{1CD76160-1511-4BA7-9704-002E0FB6A6BE}" type="presParOf" srcId="{21E3895F-00A3-4D6A-A818-66AAED32484B}" destId="{360E55FE-8E66-4408-B935-53F03434D709}" srcOrd="0" destOrd="0" presId="urn:microsoft.com/office/officeart/2005/8/layout/hierarchy1"/>
    <dgm:cxn modelId="{D448ABC4-F998-4E00-A986-7ED6FCE2F0F2}" type="presParOf" srcId="{21E3895F-00A3-4D6A-A818-66AAED32484B}" destId="{9EC65613-DA79-4C4E-96A3-6AC2A6BCD348}" srcOrd="1" destOrd="0" presId="urn:microsoft.com/office/officeart/2005/8/layout/hierarchy1"/>
    <dgm:cxn modelId="{8F17140B-4862-42E1-87D9-AD7304F20E76}" type="presParOf" srcId="{83411130-C34A-45DB-A226-F72B755B4F03}" destId="{C2BBC15B-A38C-43F9-BD69-ADAC91F557B6}" srcOrd="1" destOrd="0" presId="urn:microsoft.com/office/officeart/2005/8/layout/hierarchy1"/>
    <dgm:cxn modelId="{279113F5-FF05-4EB4-8DC9-FE00D756E02D}" type="presParOf" srcId="{C2BBC15B-A38C-43F9-BD69-ADAC91F557B6}" destId="{7BB4C10E-CBFE-4648-B838-80A19860E4D9}" srcOrd="0" destOrd="0" presId="urn:microsoft.com/office/officeart/2005/8/layout/hierarchy1"/>
    <dgm:cxn modelId="{BD381D3C-595E-4805-821A-69A3B113E1B7}" type="presParOf" srcId="{C2BBC15B-A38C-43F9-BD69-ADAC91F557B6}" destId="{00B20E20-5ECB-433B-87CC-4675E44ABD94}" srcOrd="1" destOrd="0" presId="urn:microsoft.com/office/officeart/2005/8/layout/hierarchy1"/>
    <dgm:cxn modelId="{5520CF73-72E1-4429-8769-41ADDA28B8C7}" type="presParOf" srcId="{00B20E20-5ECB-433B-87CC-4675E44ABD94}" destId="{8DFFE5B9-E787-495C-A872-7F21D6876451}" srcOrd="0" destOrd="0" presId="urn:microsoft.com/office/officeart/2005/8/layout/hierarchy1"/>
    <dgm:cxn modelId="{825FEC98-A8F1-45C1-B634-861C410EDA59}" type="presParOf" srcId="{8DFFE5B9-E787-495C-A872-7F21D6876451}" destId="{CEBFA3F5-4259-4348-BFCC-4CD6BDF8476B}" srcOrd="0" destOrd="0" presId="urn:microsoft.com/office/officeart/2005/8/layout/hierarchy1"/>
    <dgm:cxn modelId="{787B6ADE-BABD-441E-AD7E-DC9985A75DEE}" type="presParOf" srcId="{8DFFE5B9-E787-495C-A872-7F21D6876451}" destId="{A1597616-559D-445B-885C-A49943D9D5B7}" srcOrd="1" destOrd="0" presId="urn:microsoft.com/office/officeart/2005/8/layout/hierarchy1"/>
    <dgm:cxn modelId="{168255FB-030E-4FCC-8725-306AB0135DCA}" type="presParOf" srcId="{00B20E20-5ECB-433B-87CC-4675E44ABD94}" destId="{2F0596BD-2DC4-4456-9A1E-077D3D85CF5C}" srcOrd="1" destOrd="0" presId="urn:microsoft.com/office/officeart/2005/8/layout/hierarchy1"/>
    <dgm:cxn modelId="{0DB29F64-C115-457D-8CCA-CE00A6769634}" type="presParOf" srcId="{2F0596BD-2DC4-4456-9A1E-077D3D85CF5C}" destId="{64B60E60-2A67-4807-BD4B-3ED8A3B0E854}" srcOrd="0" destOrd="0" presId="urn:microsoft.com/office/officeart/2005/8/layout/hierarchy1"/>
    <dgm:cxn modelId="{1195910D-5273-4CD6-8932-51587E5DFF28}" type="presParOf" srcId="{2F0596BD-2DC4-4456-9A1E-077D3D85CF5C}" destId="{55906EEB-3804-4AB7-BDE3-7E7B2D669496}" srcOrd="1" destOrd="0" presId="urn:microsoft.com/office/officeart/2005/8/layout/hierarchy1"/>
    <dgm:cxn modelId="{CE424BA8-66EB-4953-B626-63F84BBCFA14}" type="presParOf" srcId="{55906EEB-3804-4AB7-BDE3-7E7B2D669496}" destId="{572AC836-FCC7-42EB-B5E5-216DA718C123}" srcOrd="0" destOrd="0" presId="urn:microsoft.com/office/officeart/2005/8/layout/hierarchy1"/>
    <dgm:cxn modelId="{1B9698A7-3F84-4933-BD31-C339C98A3258}" type="presParOf" srcId="{572AC836-FCC7-42EB-B5E5-216DA718C123}" destId="{6F8E076E-CCED-4195-8DDF-98DBA3B5B1EB}" srcOrd="0" destOrd="0" presId="urn:microsoft.com/office/officeart/2005/8/layout/hierarchy1"/>
    <dgm:cxn modelId="{A5E2862A-33CD-479D-9392-54F436261311}" type="presParOf" srcId="{572AC836-FCC7-42EB-B5E5-216DA718C123}" destId="{5AEE2BD9-1267-48E2-82C8-C321F376CAF4}" srcOrd="1" destOrd="0" presId="urn:microsoft.com/office/officeart/2005/8/layout/hierarchy1"/>
    <dgm:cxn modelId="{C54650EE-06C9-4B8B-A84C-60F01F68CCDE}" type="presParOf" srcId="{55906EEB-3804-4AB7-BDE3-7E7B2D669496}" destId="{D0059C67-E2C8-4E42-9560-38D8D600D380}" srcOrd="1" destOrd="0" presId="urn:microsoft.com/office/officeart/2005/8/layout/hierarchy1"/>
    <dgm:cxn modelId="{2B430EE8-6544-4BB7-AE6E-BB2978582204}" type="presParOf" srcId="{D0059C67-E2C8-4E42-9560-38D8D600D380}" destId="{7E58CD56-AA8E-4744-8F81-1ED3A9366F00}" srcOrd="0" destOrd="0" presId="urn:microsoft.com/office/officeart/2005/8/layout/hierarchy1"/>
    <dgm:cxn modelId="{0BB854DE-3FF7-4DB2-A971-54094C1B57B5}" type="presParOf" srcId="{D0059C67-E2C8-4E42-9560-38D8D600D380}" destId="{DF350E8D-FD14-46B4-A737-9EA802817AB0}" srcOrd="1" destOrd="0" presId="urn:microsoft.com/office/officeart/2005/8/layout/hierarchy1"/>
    <dgm:cxn modelId="{51D6306D-831D-4193-BBFA-72CDA1DCAC48}" type="presParOf" srcId="{DF350E8D-FD14-46B4-A737-9EA802817AB0}" destId="{B6972737-BC07-404E-8561-498E27013400}" srcOrd="0" destOrd="0" presId="urn:microsoft.com/office/officeart/2005/8/layout/hierarchy1"/>
    <dgm:cxn modelId="{11C17911-BE6F-49E9-A605-858FA6322CDA}" type="presParOf" srcId="{B6972737-BC07-404E-8561-498E27013400}" destId="{247E5526-E6F1-4924-8C04-DA8444E4CB45}" srcOrd="0" destOrd="0" presId="urn:microsoft.com/office/officeart/2005/8/layout/hierarchy1"/>
    <dgm:cxn modelId="{A706F289-C84A-4BEA-BDBE-BBD71C75ED98}" type="presParOf" srcId="{B6972737-BC07-404E-8561-498E27013400}" destId="{76F3FA52-49D0-46C2-9B74-AF48F73684FB}" srcOrd="1" destOrd="0" presId="urn:microsoft.com/office/officeart/2005/8/layout/hierarchy1"/>
    <dgm:cxn modelId="{BC31FC43-CF15-442F-930D-427714F80B61}" type="presParOf" srcId="{DF350E8D-FD14-46B4-A737-9EA802817AB0}" destId="{7AF5FDED-AC7A-4C1B-9653-D453D20BE6E2}" srcOrd="1" destOrd="0" presId="urn:microsoft.com/office/officeart/2005/8/layout/hierarchy1"/>
    <dgm:cxn modelId="{EA509EE5-87CD-4776-BCD3-FFD88375CAB2}" type="presParOf" srcId="{651C5CEF-5424-4228-94EF-0D6E2B34AD08}" destId="{924D6155-0215-408D-8530-F45FCC5E88D0}" srcOrd="2" destOrd="0" presId="urn:microsoft.com/office/officeart/2005/8/layout/hierarchy1"/>
    <dgm:cxn modelId="{C8550056-D616-407F-92FD-21F46ADCDBF7}" type="presParOf" srcId="{651C5CEF-5424-4228-94EF-0D6E2B34AD08}" destId="{84DAE1A7-8D65-400F-B640-4C56EE8DAF88}" srcOrd="3" destOrd="0" presId="urn:microsoft.com/office/officeart/2005/8/layout/hierarchy1"/>
    <dgm:cxn modelId="{5154ABFB-73FD-4489-B83E-68089246CA29}" type="presParOf" srcId="{84DAE1A7-8D65-400F-B640-4C56EE8DAF88}" destId="{0A91D5A6-DDBC-4AC0-A14E-F005F30B4C2E}" srcOrd="0" destOrd="0" presId="urn:microsoft.com/office/officeart/2005/8/layout/hierarchy1"/>
    <dgm:cxn modelId="{0B3EB37B-55B2-43F5-BFCF-936890C4B0A2}" type="presParOf" srcId="{0A91D5A6-DDBC-4AC0-A14E-F005F30B4C2E}" destId="{E8FEF3B1-84B1-4E07-8896-A0626BC6BB90}" srcOrd="0" destOrd="0" presId="urn:microsoft.com/office/officeart/2005/8/layout/hierarchy1"/>
    <dgm:cxn modelId="{49E6D143-B181-49A9-BA07-1B97EA344206}" type="presParOf" srcId="{0A91D5A6-DDBC-4AC0-A14E-F005F30B4C2E}" destId="{DD3546AF-9564-45CA-8EEA-34D8970BE8AF}" srcOrd="1" destOrd="0" presId="urn:microsoft.com/office/officeart/2005/8/layout/hierarchy1"/>
    <dgm:cxn modelId="{EBFA342A-B9C1-427C-AC24-B5D9E596F3E0}" type="presParOf" srcId="{84DAE1A7-8D65-400F-B640-4C56EE8DAF88}" destId="{BEB96181-F6D4-43E7-B59C-F60B64F15E7E}" srcOrd="1" destOrd="0" presId="urn:microsoft.com/office/officeart/2005/8/layout/hierarchy1"/>
    <dgm:cxn modelId="{05E11488-6BCF-4A42-9964-28BBECB6FFDA}" type="presParOf" srcId="{BEB96181-F6D4-43E7-B59C-F60B64F15E7E}" destId="{CA5692D5-808C-4772-91E5-E138C3EEC3B1}" srcOrd="0" destOrd="0" presId="urn:microsoft.com/office/officeart/2005/8/layout/hierarchy1"/>
    <dgm:cxn modelId="{E5DCEA47-BD46-4686-99FE-4928A113EFF0}" type="presParOf" srcId="{BEB96181-F6D4-43E7-B59C-F60B64F15E7E}" destId="{AB7DD9B7-416A-4708-B108-5625EFACDA10}" srcOrd="1" destOrd="0" presId="urn:microsoft.com/office/officeart/2005/8/layout/hierarchy1"/>
    <dgm:cxn modelId="{555CB9B8-D0BF-4C54-92D9-B7598FE5FC6C}" type="presParOf" srcId="{AB7DD9B7-416A-4708-B108-5625EFACDA10}" destId="{88D905B3-0D12-4893-A49E-E1F1D65B8C33}" srcOrd="0" destOrd="0" presId="urn:microsoft.com/office/officeart/2005/8/layout/hierarchy1"/>
    <dgm:cxn modelId="{A370B98F-D0DC-415F-A9DD-C3E985E7BF8B}" type="presParOf" srcId="{88D905B3-0D12-4893-A49E-E1F1D65B8C33}" destId="{C1DBA08B-0BC4-4C75-A56C-2119FB709DF8}" srcOrd="0" destOrd="0" presId="urn:microsoft.com/office/officeart/2005/8/layout/hierarchy1"/>
    <dgm:cxn modelId="{7E471CD3-7317-44C6-AE34-2F986F806985}" type="presParOf" srcId="{88D905B3-0D12-4893-A49E-E1F1D65B8C33}" destId="{3E9C5FC8-A31E-4A53-B168-42363129B9CC}" srcOrd="1" destOrd="0" presId="urn:microsoft.com/office/officeart/2005/8/layout/hierarchy1"/>
    <dgm:cxn modelId="{5F5A5A67-8490-4488-8754-A7B8D0AB4FA5}" type="presParOf" srcId="{AB7DD9B7-416A-4708-B108-5625EFACDA10}" destId="{C2F278AB-D834-43E9-A12B-D9FBB09C8C21}" srcOrd="1" destOrd="0" presId="urn:microsoft.com/office/officeart/2005/8/layout/hierarchy1"/>
    <dgm:cxn modelId="{DA0E64A0-03A8-4E25-9DB7-C6E102448AF0}" type="presParOf" srcId="{C2F278AB-D834-43E9-A12B-D9FBB09C8C21}" destId="{A295B3A2-A909-4890-9A90-2456F49174BB}" srcOrd="0" destOrd="0" presId="urn:microsoft.com/office/officeart/2005/8/layout/hierarchy1"/>
    <dgm:cxn modelId="{21C6B819-0BB1-4AF1-9813-C42263812CF5}" type="presParOf" srcId="{C2F278AB-D834-43E9-A12B-D9FBB09C8C21}" destId="{326C9F62-D084-4956-B701-F09EC59F5045}" srcOrd="1" destOrd="0" presId="urn:microsoft.com/office/officeart/2005/8/layout/hierarchy1"/>
    <dgm:cxn modelId="{00CE41C6-5E34-41B4-A771-381DD1853BC2}" type="presParOf" srcId="{326C9F62-D084-4956-B701-F09EC59F5045}" destId="{A5CFCD81-0F5B-418F-8006-C5FAF972D8F4}" srcOrd="0" destOrd="0" presId="urn:microsoft.com/office/officeart/2005/8/layout/hierarchy1"/>
    <dgm:cxn modelId="{BD2D9399-E7EF-467F-AFFA-BD5E4BFD203C}" type="presParOf" srcId="{A5CFCD81-0F5B-418F-8006-C5FAF972D8F4}" destId="{9D3488FF-F76E-4B0A-9CF5-554E8939EF7D}" srcOrd="0" destOrd="0" presId="urn:microsoft.com/office/officeart/2005/8/layout/hierarchy1"/>
    <dgm:cxn modelId="{BA17E789-6C2C-4FC4-AC46-3CCCE29D05D9}" type="presParOf" srcId="{A5CFCD81-0F5B-418F-8006-C5FAF972D8F4}" destId="{A8157BFD-1EE7-442B-946B-FED681C2A648}" srcOrd="1" destOrd="0" presId="urn:microsoft.com/office/officeart/2005/8/layout/hierarchy1"/>
    <dgm:cxn modelId="{A4A734CA-BF68-4D7F-9329-BEF0798EB579}" type="presParOf" srcId="{326C9F62-D084-4956-B701-F09EC59F5045}" destId="{C08CF254-68EC-4E77-AAEA-B5B1350C361D}" srcOrd="1" destOrd="0" presId="urn:microsoft.com/office/officeart/2005/8/layout/hierarchy1"/>
    <dgm:cxn modelId="{1FA0B9CB-6CFE-44F4-9C4E-276451EC8F59}" type="presParOf" srcId="{C08CF254-68EC-4E77-AAEA-B5B1350C361D}" destId="{206398D8-985E-472D-8C6D-3993FE7D3F5C}" srcOrd="0" destOrd="0" presId="urn:microsoft.com/office/officeart/2005/8/layout/hierarchy1"/>
    <dgm:cxn modelId="{0097A233-3E93-4E49-B8B8-CEE445DAD97C}" type="presParOf" srcId="{C08CF254-68EC-4E77-AAEA-B5B1350C361D}" destId="{89D105C2-489A-4225-A70F-55A91F332890}" srcOrd="1" destOrd="0" presId="urn:microsoft.com/office/officeart/2005/8/layout/hierarchy1"/>
    <dgm:cxn modelId="{C0F0421E-06DE-4729-A4F3-1798BE2AD223}" type="presParOf" srcId="{89D105C2-489A-4225-A70F-55A91F332890}" destId="{15125ED6-1785-4B93-B60E-FB7737F10839}" srcOrd="0" destOrd="0" presId="urn:microsoft.com/office/officeart/2005/8/layout/hierarchy1"/>
    <dgm:cxn modelId="{D0273F6D-0C00-4410-8466-32A3600F1262}" type="presParOf" srcId="{15125ED6-1785-4B93-B60E-FB7737F10839}" destId="{E957DD62-E582-480D-ADEF-06394A0A2CDC}" srcOrd="0" destOrd="0" presId="urn:microsoft.com/office/officeart/2005/8/layout/hierarchy1"/>
    <dgm:cxn modelId="{C2B484E1-567F-4186-ABAC-9B03D5C614D5}" type="presParOf" srcId="{15125ED6-1785-4B93-B60E-FB7737F10839}" destId="{B3718ED4-F2D4-48A6-8F5F-419BEC7103D2}" srcOrd="1" destOrd="0" presId="urn:microsoft.com/office/officeart/2005/8/layout/hierarchy1"/>
    <dgm:cxn modelId="{08D958D9-4FAF-4380-8D66-C26C1A9670B2}" type="presParOf" srcId="{89D105C2-489A-4225-A70F-55A91F332890}" destId="{74AF4CBD-3310-416D-BCF4-76CCE3279221}" srcOrd="1" destOrd="0" presId="urn:microsoft.com/office/officeart/2005/8/layout/hierarchy1"/>
    <dgm:cxn modelId="{FDD4BAD2-B7EA-4613-B5B4-B574EFF2CE93}" type="presParOf" srcId="{74AF4CBD-3310-416D-BCF4-76CCE3279221}" destId="{9E23A4E0-3C5F-4C2E-9082-C5A9B2AAED48}" srcOrd="0" destOrd="0" presId="urn:microsoft.com/office/officeart/2005/8/layout/hierarchy1"/>
    <dgm:cxn modelId="{00BEED62-B1C9-4AA3-8FFF-B75CBF507256}" type="presParOf" srcId="{74AF4CBD-3310-416D-BCF4-76CCE3279221}" destId="{3DE8FEDB-9B96-450D-AC7D-E6CD6D0DF03D}" srcOrd="1" destOrd="0" presId="urn:microsoft.com/office/officeart/2005/8/layout/hierarchy1"/>
    <dgm:cxn modelId="{08E5FB53-7B2C-49EF-8390-09FE44BB96C9}" type="presParOf" srcId="{3DE8FEDB-9B96-450D-AC7D-E6CD6D0DF03D}" destId="{C9B2390A-FDEA-4FF6-855A-83974354F109}" srcOrd="0" destOrd="0" presId="urn:microsoft.com/office/officeart/2005/8/layout/hierarchy1"/>
    <dgm:cxn modelId="{21AA559C-8F95-4B45-B9C2-D8DCCCCD0D37}" type="presParOf" srcId="{C9B2390A-FDEA-4FF6-855A-83974354F109}" destId="{46669F9E-6DCF-4BD4-BA32-CFF1ABFAAA90}" srcOrd="0" destOrd="0" presId="urn:microsoft.com/office/officeart/2005/8/layout/hierarchy1"/>
    <dgm:cxn modelId="{77205842-FEB9-4213-9B4E-C0E17836DB9B}" type="presParOf" srcId="{C9B2390A-FDEA-4FF6-855A-83974354F109}" destId="{2BB6BAB9-285F-4175-B58F-75046289B01F}" srcOrd="1" destOrd="0" presId="urn:microsoft.com/office/officeart/2005/8/layout/hierarchy1"/>
    <dgm:cxn modelId="{340BFCF4-D3CA-4FB6-9855-E6AEB84DFA42}" type="presParOf" srcId="{3DE8FEDB-9B96-450D-AC7D-E6CD6D0DF03D}" destId="{F7685E66-D780-4192-9847-68C023F501DD}" srcOrd="1" destOrd="0" presId="urn:microsoft.com/office/officeart/2005/8/layout/hierarchy1"/>
    <dgm:cxn modelId="{F2743E22-A161-421C-BB60-C58F41598CF6}" type="presParOf" srcId="{651C5CEF-5424-4228-94EF-0D6E2B34AD08}" destId="{01CF5EE4-13ED-4AC6-AC52-62A6D72C9F3E}" srcOrd="4" destOrd="0" presId="urn:microsoft.com/office/officeart/2005/8/layout/hierarchy1"/>
    <dgm:cxn modelId="{F46C81C7-F653-4022-8155-7349BD034F18}" type="presParOf" srcId="{651C5CEF-5424-4228-94EF-0D6E2B34AD08}" destId="{F0CB2A8E-3FEE-4A70-B8C8-BDEB5D90CC33}" srcOrd="5" destOrd="0" presId="urn:microsoft.com/office/officeart/2005/8/layout/hierarchy1"/>
    <dgm:cxn modelId="{AC996797-E54F-428A-85BD-86A36E3B6291}" type="presParOf" srcId="{F0CB2A8E-3FEE-4A70-B8C8-BDEB5D90CC33}" destId="{6300D5D3-2302-4A6E-8291-44EBDA3BBEEC}" srcOrd="0" destOrd="0" presId="urn:microsoft.com/office/officeart/2005/8/layout/hierarchy1"/>
    <dgm:cxn modelId="{A2E30C12-3C81-4CE1-9240-E0156A5A5CC4}" type="presParOf" srcId="{6300D5D3-2302-4A6E-8291-44EBDA3BBEEC}" destId="{C68BB4B4-3D78-4CA8-AABC-9B4C4CD067D4}" srcOrd="0" destOrd="0" presId="urn:microsoft.com/office/officeart/2005/8/layout/hierarchy1"/>
    <dgm:cxn modelId="{8CE4C8B4-FD81-4A42-96FC-FED3CC5E754D}" type="presParOf" srcId="{6300D5D3-2302-4A6E-8291-44EBDA3BBEEC}" destId="{6A5258D6-453E-41EB-A622-66D7D002B3FC}" srcOrd="1" destOrd="0" presId="urn:microsoft.com/office/officeart/2005/8/layout/hierarchy1"/>
    <dgm:cxn modelId="{73718EA0-D0BE-4168-971B-A30DC2B33998}" type="presParOf" srcId="{F0CB2A8E-3FEE-4A70-B8C8-BDEB5D90CC33}" destId="{F6D07F24-4FB3-4874-9450-440B527FA005}" srcOrd="1" destOrd="0" presId="urn:microsoft.com/office/officeart/2005/8/layout/hierarchy1"/>
    <dgm:cxn modelId="{143F877F-4660-4584-B233-6109A348D4B5}" type="presParOf" srcId="{F6D07F24-4FB3-4874-9450-440B527FA005}" destId="{3D29A71C-6544-4DF4-AA89-4D936AC271D2}" srcOrd="0" destOrd="0" presId="urn:microsoft.com/office/officeart/2005/8/layout/hierarchy1"/>
    <dgm:cxn modelId="{95B923A8-C509-42C5-B359-AAD1C17B1C8B}" type="presParOf" srcId="{F6D07F24-4FB3-4874-9450-440B527FA005}" destId="{A7DE9A1F-EFE9-41DD-8742-8B69C7ECA537}" srcOrd="1" destOrd="0" presId="urn:microsoft.com/office/officeart/2005/8/layout/hierarchy1"/>
    <dgm:cxn modelId="{A4B26794-4D5D-4A17-A458-940AC0DCE3E2}" type="presParOf" srcId="{A7DE9A1F-EFE9-41DD-8742-8B69C7ECA537}" destId="{969CC25D-47AB-40B3-9F90-90C2CE738D97}" srcOrd="0" destOrd="0" presId="urn:microsoft.com/office/officeart/2005/8/layout/hierarchy1"/>
    <dgm:cxn modelId="{B7D5C1FB-9D6C-4698-AED0-3902862464DA}" type="presParOf" srcId="{969CC25D-47AB-40B3-9F90-90C2CE738D97}" destId="{25F70189-2272-4758-B511-D7340A8F5F3C}" srcOrd="0" destOrd="0" presId="urn:microsoft.com/office/officeart/2005/8/layout/hierarchy1"/>
    <dgm:cxn modelId="{2CC5A1A1-2031-4E99-80A0-F3517C50774E}" type="presParOf" srcId="{969CC25D-47AB-40B3-9F90-90C2CE738D97}" destId="{8EF18002-544F-426A-A058-AF9B66220730}" srcOrd="1" destOrd="0" presId="urn:microsoft.com/office/officeart/2005/8/layout/hierarchy1"/>
    <dgm:cxn modelId="{0743D1EA-1151-4E16-80CA-58DD9F2608BE}" type="presParOf" srcId="{A7DE9A1F-EFE9-41DD-8742-8B69C7ECA537}" destId="{236AEC9E-7643-40B6-89E2-8612DC55DA08}" srcOrd="1" destOrd="0" presId="urn:microsoft.com/office/officeart/2005/8/layout/hierarchy1"/>
    <dgm:cxn modelId="{73A7C765-5741-4F82-B220-8FFFE60594DE}" type="presParOf" srcId="{236AEC9E-7643-40B6-89E2-8612DC55DA08}" destId="{31A20ECF-2633-41AF-95AE-4C5B9B6CD00F}" srcOrd="0" destOrd="0" presId="urn:microsoft.com/office/officeart/2005/8/layout/hierarchy1"/>
    <dgm:cxn modelId="{C345DB7A-65B4-489C-AB95-60AF44756AC6}" type="presParOf" srcId="{236AEC9E-7643-40B6-89E2-8612DC55DA08}" destId="{C342136E-E518-48A8-97FA-AA8BA4AEC301}" srcOrd="1" destOrd="0" presId="urn:microsoft.com/office/officeart/2005/8/layout/hierarchy1"/>
    <dgm:cxn modelId="{5DD75A3B-56E2-4C44-97FE-A34EF0C85C87}" type="presParOf" srcId="{C342136E-E518-48A8-97FA-AA8BA4AEC301}" destId="{9F829BF1-859D-401D-BE2C-ADC98290E9AD}" srcOrd="0" destOrd="0" presId="urn:microsoft.com/office/officeart/2005/8/layout/hierarchy1"/>
    <dgm:cxn modelId="{855F5313-9698-4199-9818-9FD76A1896EC}" type="presParOf" srcId="{9F829BF1-859D-401D-BE2C-ADC98290E9AD}" destId="{6D129D43-574B-456D-B8CB-9BA9E79B269F}" srcOrd="0" destOrd="0" presId="urn:microsoft.com/office/officeart/2005/8/layout/hierarchy1"/>
    <dgm:cxn modelId="{69617A19-80AD-4A0B-BBF0-0F968A3AE9DE}" type="presParOf" srcId="{9F829BF1-859D-401D-BE2C-ADC98290E9AD}" destId="{FB143487-39CE-4EDC-BFD9-DA3835EFAA9B}" srcOrd="1" destOrd="0" presId="urn:microsoft.com/office/officeart/2005/8/layout/hierarchy1"/>
    <dgm:cxn modelId="{7C9951E6-D1CF-4436-BE0A-B4F2475533C2}" type="presParOf" srcId="{C342136E-E518-48A8-97FA-AA8BA4AEC301}" destId="{7BCC3612-A1C7-4A64-A5E9-F4010FADFF20}" srcOrd="1" destOrd="0" presId="urn:microsoft.com/office/officeart/2005/8/layout/hierarchy1"/>
    <dgm:cxn modelId="{834B3917-868B-429B-AFC9-C915582CF57A}" type="presParOf" srcId="{651C5CEF-5424-4228-94EF-0D6E2B34AD08}" destId="{C79BDFB9-6257-4916-9157-9FCCFD4C75DA}" srcOrd="6" destOrd="0" presId="urn:microsoft.com/office/officeart/2005/8/layout/hierarchy1"/>
    <dgm:cxn modelId="{4622B9E7-491A-49B2-AD86-46B432C5EBFA}" type="presParOf" srcId="{651C5CEF-5424-4228-94EF-0D6E2B34AD08}" destId="{8EF6A05C-71A4-491E-B806-BB6865EBA675}" srcOrd="7" destOrd="0" presId="urn:microsoft.com/office/officeart/2005/8/layout/hierarchy1"/>
    <dgm:cxn modelId="{AA8C453D-7DBB-4916-BEEC-704993C6BF41}" type="presParOf" srcId="{8EF6A05C-71A4-491E-B806-BB6865EBA675}" destId="{4E5A81B8-22B7-44E5-9610-64F29EDAA3AF}" srcOrd="0" destOrd="0" presId="urn:microsoft.com/office/officeart/2005/8/layout/hierarchy1"/>
    <dgm:cxn modelId="{7D03037C-16CA-412B-823D-BECA11EFBC60}" type="presParOf" srcId="{4E5A81B8-22B7-44E5-9610-64F29EDAA3AF}" destId="{C235BC69-2A58-4DC4-939F-09B2C17BEFC0}" srcOrd="0" destOrd="0" presId="urn:microsoft.com/office/officeart/2005/8/layout/hierarchy1"/>
    <dgm:cxn modelId="{1F0842F9-2B27-4CE9-AE15-D005EA2125BB}" type="presParOf" srcId="{4E5A81B8-22B7-44E5-9610-64F29EDAA3AF}" destId="{FCB04926-0706-42CC-9AA2-EF2F2184A7D7}" srcOrd="1" destOrd="0" presId="urn:microsoft.com/office/officeart/2005/8/layout/hierarchy1"/>
    <dgm:cxn modelId="{B891362F-CC01-4B6D-822A-52D789BF5181}" type="presParOf" srcId="{8EF6A05C-71A4-491E-B806-BB6865EBA675}" destId="{F0BF39FD-8C5E-4D3F-BD8B-058EAD096712}" srcOrd="1" destOrd="0" presId="urn:microsoft.com/office/officeart/2005/8/layout/hierarchy1"/>
    <dgm:cxn modelId="{2FD0D980-56D8-44EC-A19F-FA3A594EA34F}" type="presParOf" srcId="{F0BF39FD-8C5E-4D3F-BD8B-058EAD096712}" destId="{12F248C3-8661-4FCB-98D6-1BD01E5D8610}" srcOrd="0" destOrd="0" presId="urn:microsoft.com/office/officeart/2005/8/layout/hierarchy1"/>
    <dgm:cxn modelId="{4D4ECC41-94D1-4D12-B2FE-E83388DBA362}" type="presParOf" srcId="{F0BF39FD-8C5E-4D3F-BD8B-058EAD096712}" destId="{260C0F91-2530-4EFE-B267-E9390F427BFA}" srcOrd="1" destOrd="0" presId="urn:microsoft.com/office/officeart/2005/8/layout/hierarchy1"/>
    <dgm:cxn modelId="{DBBEC21C-E176-465E-B68F-CE6ACF6B8A50}" type="presParOf" srcId="{260C0F91-2530-4EFE-B267-E9390F427BFA}" destId="{116AC5F3-F7ED-417D-AA01-A85716A3F1F1}" srcOrd="0" destOrd="0" presId="urn:microsoft.com/office/officeart/2005/8/layout/hierarchy1"/>
    <dgm:cxn modelId="{55E1F38E-2D92-467A-8FE1-B55121369AC6}" type="presParOf" srcId="{116AC5F3-F7ED-417D-AA01-A85716A3F1F1}" destId="{350F068F-E642-4DE6-8FBF-C42FDE633C62}" srcOrd="0" destOrd="0" presId="urn:microsoft.com/office/officeart/2005/8/layout/hierarchy1"/>
    <dgm:cxn modelId="{1F5BCDC8-FEBD-45C5-BF50-609F9E030AD9}" type="presParOf" srcId="{116AC5F3-F7ED-417D-AA01-A85716A3F1F1}" destId="{1FCF9F84-4DB0-4C75-820C-61BC37312A81}" srcOrd="1" destOrd="0" presId="urn:microsoft.com/office/officeart/2005/8/layout/hierarchy1"/>
    <dgm:cxn modelId="{5265FA1E-94A0-4E41-884D-288A1F61029F}" type="presParOf" srcId="{260C0F91-2530-4EFE-B267-E9390F427BFA}" destId="{82AAAC22-2DF3-4284-AF86-2E33D5E99FD9}" srcOrd="1" destOrd="0" presId="urn:microsoft.com/office/officeart/2005/8/layout/hierarchy1"/>
    <dgm:cxn modelId="{CF74BB00-E318-4C28-A017-E4331FB32DFB}" type="presParOf" srcId="{82AAAC22-2DF3-4284-AF86-2E33D5E99FD9}" destId="{9CFDEAA4-A92D-4074-961B-ABF6F8A63A4B}" srcOrd="0" destOrd="0" presId="urn:microsoft.com/office/officeart/2005/8/layout/hierarchy1"/>
    <dgm:cxn modelId="{F3785BC0-C8F3-4CBB-BF72-0729A778F4C8}" type="presParOf" srcId="{82AAAC22-2DF3-4284-AF86-2E33D5E99FD9}" destId="{EDF89B4B-DDA7-4F19-AFA5-32C2B342D115}" srcOrd="1" destOrd="0" presId="urn:microsoft.com/office/officeart/2005/8/layout/hierarchy1"/>
    <dgm:cxn modelId="{B8C556CF-EF0C-4291-8C81-0AB5B472F509}" type="presParOf" srcId="{EDF89B4B-DDA7-4F19-AFA5-32C2B342D115}" destId="{797A532A-E678-48FD-A417-7AE66809FDB1}" srcOrd="0" destOrd="0" presId="urn:microsoft.com/office/officeart/2005/8/layout/hierarchy1"/>
    <dgm:cxn modelId="{7C7D83C0-9288-44D7-AB3A-6345C536703C}" type="presParOf" srcId="{797A532A-E678-48FD-A417-7AE66809FDB1}" destId="{965701D7-F7E7-4747-8591-B2164326D3ED}" srcOrd="0" destOrd="0" presId="urn:microsoft.com/office/officeart/2005/8/layout/hierarchy1"/>
    <dgm:cxn modelId="{EDDC555F-7293-4BC3-B768-3D4BE8A506DF}" type="presParOf" srcId="{797A532A-E678-48FD-A417-7AE66809FDB1}" destId="{85DD3CAF-739D-49F5-AA11-BEC8CA2F4EB0}" srcOrd="1" destOrd="0" presId="urn:microsoft.com/office/officeart/2005/8/layout/hierarchy1"/>
    <dgm:cxn modelId="{2845AA9E-751F-4669-876F-F7768B1E477C}" type="presParOf" srcId="{EDF89B4B-DDA7-4F19-AFA5-32C2B342D115}" destId="{68C519C1-3ABB-4C1F-B113-30F9057B3AC5}" srcOrd="1" destOrd="0" presId="urn:microsoft.com/office/officeart/2005/8/layout/hierarchy1"/>
    <dgm:cxn modelId="{48DC55E3-86C1-45B2-9BB5-88D387AA3184}" type="presParOf" srcId="{651C5CEF-5424-4228-94EF-0D6E2B34AD08}" destId="{25867489-5BF9-4829-80A4-39DF3DF4E793}" srcOrd="8" destOrd="0" presId="urn:microsoft.com/office/officeart/2005/8/layout/hierarchy1"/>
    <dgm:cxn modelId="{8CDF71A3-5D24-42F1-8FF9-288B36963B86}" type="presParOf" srcId="{651C5CEF-5424-4228-94EF-0D6E2B34AD08}" destId="{AD514315-4DB7-49D4-AE06-D02101DD4F08}" srcOrd="9" destOrd="0" presId="urn:microsoft.com/office/officeart/2005/8/layout/hierarchy1"/>
    <dgm:cxn modelId="{E78D63AC-5753-436F-9087-0F31FB1B0B93}" type="presParOf" srcId="{AD514315-4DB7-49D4-AE06-D02101DD4F08}" destId="{7B905358-5248-49D2-818F-0732A4C75CAA}" srcOrd="0" destOrd="0" presId="urn:microsoft.com/office/officeart/2005/8/layout/hierarchy1"/>
    <dgm:cxn modelId="{FB7DAD42-E6F3-4682-9A07-2EEE1E12BF13}" type="presParOf" srcId="{7B905358-5248-49D2-818F-0732A4C75CAA}" destId="{B881889C-79CF-4428-B3E6-FB831875A260}" srcOrd="0" destOrd="0" presId="urn:microsoft.com/office/officeart/2005/8/layout/hierarchy1"/>
    <dgm:cxn modelId="{BB9C457E-2879-4583-8F72-46501012ACD2}" type="presParOf" srcId="{7B905358-5248-49D2-818F-0732A4C75CAA}" destId="{4F91A643-98AC-4B23-8B87-31AC618AB05E}" srcOrd="1" destOrd="0" presId="urn:microsoft.com/office/officeart/2005/8/layout/hierarchy1"/>
    <dgm:cxn modelId="{AA47DBF8-6568-4F51-8623-3D63A7681C67}" type="presParOf" srcId="{AD514315-4DB7-49D4-AE06-D02101DD4F08}" destId="{BA6BC270-EB56-4C36-A0CC-1D527B3E6E14}" srcOrd="1" destOrd="0" presId="urn:microsoft.com/office/officeart/2005/8/layout/hierarchy1"/>
    <dgm:cxn modelId="{9FDA0233-FF06-432A-AA36-ACC23ADBB800}" type="presParOf" srcId="{BA6BC270-EB56-4C36-A0CC-1D527B3E6E14}" destId="{C66057CF-33F6-4D9E-AF5C-EBB57F6947AE}" srcOrd="0" destOrd="0" presId="urn:microsoft.com/office/officeart/2005/8/layout/hierarchy1"/>
    <dgm:cxn modelId="{122ED553-AE2E-4537-BD8D-058E01DCB867}" type="presParOf" srcId="{BA6BC270-EB56-4C36-A0CC-1D527B3E6E14}" destId="{E27523E0-1406-4014-9D51-C3684A396245}" srcOrd="1" destOrd="0" presId="urn:microsoft.com/office/officeart/2005/8/layout/hierarchy1"/>
    <dgm:cxn modelId="{0BE75FDF-2006-46B1-88CD-B133D1D33E00}" type="presParOf" srcId="{E27523E0-1406-4014-9D51-C3684A396245}" destId="{B4686F32-C10D-40E7-9B28-27463D5565FA}" srcOrd="0" destOrd="0" presId="urn:microsoft.com/office/officeart/2005/8/layout/hierarchy1"/>
    <dgm:cxn modelId="{4FBF772C-068E-49FE-BB6D-5CF37A43CDDD}" type="presParOf" srcId="{B4686F32-C10D-40E7-9B28-27463D5565FA}" destId="{92D722B6-94B2-4AA7-9663-FE857718E375}" srcOrd="0" destOrd="0" presId="urn:microsoft.com/office/officeart/2005/8/layout/hierarchy1"/>
    <dgm:cxn modelId="{4011F1C8-33A9-4F37-A47A-60076A5964BB}" type="presParOf" srcId="{B4686F32-C10D-40E7-9B28-27463D5565FA}" destId="{4CF59EBA-8D37-444E-8DC4-1ADE4F825E93}" srcOrd="1" destOrd="0" presId="urn:microsoft.com/office/officeart/2005/8/layout/hierarchy1"/>
    <dgm:cxn modelId="{38C163A3-1915-4B64-AEDE-300E253F507D}" type="presParOf" srcId="{E27523E0-1406-4014-9D51-C3684A396245}" destId="{2EBC2844-2422-4EC0-9A4C-26C606D0227F}" srcOrd="1" destOrd="0" presId="urn:microsoft.com/office/officeart/2005/8/layout/hierarchy1"/>
    <dgm:cxn modelId="{3276B330-5AEE-4469-BD17-437548EF0DEC}" type="presParOf" srcId="{2EBC2844-2422-4EC0-9A4C-26C606D0227F}" destId="{F34391E5-DF67-46BF-AEEB-34F437AF0877}" srcOrd="0" destOrd="0" presId="urn:microsoft.com/office/officeart/2005/8/layout/hierarchy1"/>
    <dgm:cxn modelId="{DE1988FF-881A-49A5-B2DB-3E8CFC1595EF}" type="presParOf" srcId="{2EBC2844-2422-4EC0-9A4C-26C606D0227F}" destId="{24FAD06D-A5F6-40FC-9BE7-D9FA086074C6}" srcOrd="1" destOrd="0" presId="urn:microsoft.com/office/officeart/2005/8/layout/hierarchy1"/>
    <dgm:cxn modelId="{5D51C1B1-89A7-45FB-802E-DB15DB67317F}" type="presParOf" srcId="{24FAD06D-A5F6-40FC-9BE7-D9FA086074C6}" destId="{F35AD105-14A7-4577-B7C0-AA3038F8B9C0}" srcOrd="0" destOrd="0" presId="urn:microsoft.com/office/officeart/2005/8/layout/hierarchy1"/>
    <dgm:cxn modelId="{BD678AFF-EAD4-44EA-B8F2-7AEA34FF7596}" type="presParOf" srcId="{F35AD105-14A7-4577-B7C0-AA3038F8B9C0}" destId="{FCF1B29E-E1F0-440D-A31F-10FBE8674497}" srcOrd="0" destOrd="0" presId="urn:microsoft.com/office/officeart/2005/8/layout/hierarchy1"/>
    <dgm:cxn modelId="{8286DC7F-2A79-444B-9947-E166F67123F2}" type="presParOf" srcId="{F35AD105-14A7-4577-B7C0-AA3038F8B9C0}" destId="{92CF7303-777F-45A7-B197-CBF29E357EB9}" srcOrd="1" destOrd="0" presId="urn:microsoft.com/office/officeart/2005/8/layout/hierarchy1"/>
    <dgm:cxn modelId="{0023056D-6D21-47E0-966F-9C122A28BD81}" type="presParOf" srcId="{24FAD06D-A5F6-40FC-9BE7-D9FA086074C6}" destId="{B33E7869-05BE-446C-A0B3-8EDCBD2A5FC2}" srcOrd="1" destOrd="0" presId="urn:microsoft.com/office/officeart/2005/8/layout/hierarchy1"/>
    <dgm:cxn modelId="{B7BB1316-4728-4D2B-82CE-E668670E222F}" type="presParOf" srcId="{B33E7869-05BE-446C-A0B3-8EDCBD2A5FC2}" destId="{42877C62-C470-4747-9CD0-906D36BE00E5}" srcOrd="0" destOrd="0" presId="urn:microsoft.com/office/officeart/2005/8/layout/hierarchy1"/>
    <dgm:cxn modelId="{0F486EE4-00C5-4305-A26A-6BBA93942F31}" type="presParOf" srcId="{B33E7869-05BE-446C-A0B3-8EDCBD2A5FC2}" destId="{6F6371D3-08E5-4693-B6E1-C0384582EFCB}" srcOrd="1" destOrd="0" presId="urn:microsoft.com/office/officeart/2005/8/layout/hierarchy1"/>
    <dgm:cxn modelId="{CF9F0778-9B33-4FBA-956D-F5C677ED84FE}" type="presParOf" srcId="{6F6371D3-08E5-4693-B6E1-C0384582EFCB}" destId="{BE1DEB05-ACAC-4724-A66A-9BB51CE1E1EA}" srcOrd="0" destOrd="0" presId="urn:microsoft.com/office/officeart/2005/8/layout/hierarchy1"/>
    <dgm:cxn modelId="{5E1C710E-50F8-4DA3-BB4E-57A0DEDAA2B0}" type="presParOf" srcId="{BE1DEB05-ACAC-4724-A66A-9BB51CE1E1EA}" destId="{960CC285-7E28-49C9-908D-C124648D485B}" srcOrd="0" destOrd="0" presId="urn:microsoft.com/office/officeart/2005/8/layout/hierarchy1"/>
    <dgm:cxn modelId="{78B8E667-2DEE-4EA1-99B8-FA2CF5F1D312}" type="presParOf" srcId="{BE1DEB05-ACAC-4724-A66A-9BB51CE1E1EA}" destId="{A9F83DBC-C73F-4293-A89D-49A9E3C1CA52}" srcOrd="1" destOrd="0" presId="urn:microsoft.com/office/officeart/2005/8/layout/hierarchy1"/>
    <dgm:cxn modelId="{F660027C-D24B-43C5-BD09-FFB75FF4B39A}" type="presParOf" srcId="{6F6371D3-08E5-4693-B6E1-C0384582EFCB}" destId="{1EB8AD9F-E3E7-4CE4-B4F2-B969A54E86CC}" srcOrd="1" destOrd="0" presId="urn:microsoft.com/office/officeart/2005/8/layout/hierarchy1"/>
    <dgm:cxn modelId="{10F3A0EB-D990-43CB-8BE6-80EF343FD08C}" type="presParOf" srcId="{651C5CEF-5424-4228-94EF-0D6E2B34AD08}" destId="{833C42B4-49BF-4332-9D6F-7C2A50FE6E60}" srcOrd="10" destOrd="0" presId="urn:microsoft.com/office/officeart/2005/8/layout/hierarchy1"/>
    <dgm:cxn modelId="{A46505EF-969A-4DDB-A663-0417B9C8562F}" type="presParOf" srcId="{651C5CEF-5424-4228-94EF-0D6E2B34AD08}" destId="{83495620-0065-4C59-A4C8-B27DF23D7BD7}" srcOrd="11" destOrd="0" presId="urn:microsoft.com/office/officeart/2005/8/layout/hierarchy1"/>
    <dgm:cxn modelId="{90B75B00-EC0A-426B-85FD-6019CCC4EB7E}" type="presParOf" srcId="{83495620-0065-4C59-A4C8-B27DF23D7BD7}" destId="{EC6E6035-5E14-43DF-8721-B080CE19D10A}" srcOrd="0" destOrd="0" presId="urn:microsoft.com/office/officeart/2005/8/layout/hierarchy1"/>
    <dgm:cxn modelId="{CAAE9F1C-ABDE-4EA3-AEF5-D4D8C85F3ADE}" type="presParOf" srcId="{EC6E6035-5E14-43DF-8721-B080CE19D10A}" destId="{CB47AAD5-4C52-4193-92C6-630F6191D55F}" srcOrd="0" destOrd="0" presId="urn:microsoft.com/office/officeart/2005/8/layout/hierarchy1"/>
    <dgm:cxn modelId="{39D399E6-9030-466E-95FA-5B2C4552DE11}" type="presParOf" srcId="{EC6E6035-5E14-43DF-8721-B080CE19D10A}" destId="{182F8F9E-84AA-416C-AA64-4B07D61F823D}" srcOrd="1" destOrd="0" presId="urn:microsoft.com/office/officeart/2005/8/layout/hierarchy1"/>
    <dgm:cxn modelId="{DAF229EC-D19C-4777-BCD6-0001E8E4684E}" type="presParOf" srcId="{83495620-0065-4C59-A4C8-B27DF23D7BD7}" destId="{D6B31831-9DAF-4148-8E70-7755F921BB36}" srcOrd="1" destOrd="0" presId="urn:microsoft.com/office/officeart/2005/8/layout/hierarchy1"/>
    <dgm:cxn modelId="{1638C02D-2DAF-415D-A659-DA33ADAA0642}" type="presParOf" srcId="{D6B31831-9DAF-4148-8E70-7755F921BB36}" destId="{B4B9D2A9-36DA-433B-8EC9-64478327064F}" srcOrd="0" destOrd="0" presId="urn:microsoft.com/office/officeart/2005/8/layout/hierarchy1"/>
    <dgm:cxn modelId="{B0FFCAB9-B8BD-45ED-B7F4-DEDBB2A72812}" type="presParOf" srcId="{D6B31831-9DAF-4148-8E70-7755F921BB36}" destId="{ADC6397E-AF69-41B1-ABD1-C26A33113EE8}" srcOrd="1" destOrd="0" presId="urn:microsoft.com/office/officeart/2005/8/layout/hierarchy1"/>
    <dgm:cxn modelId="{82BC7CDE-83A5-468A-9CDB-4B6E3D9C652B}" type="presParOf" srcId="{ADC6397E-AF69-41B1-ABD1-C26A33113EE8}" destId="{1AA6D40B-A095-421F-B54C-42C2B4C6D83A}" srcOrd="0" destOrd="0" presId="urn:microsoft.com/office/officeart/2005/8/layout/hierarchy1"/>
    <dgm:cxn modelId="{CE483F42-27F6-457A-A192-C75E0D1658E0}" type="presParOf" srcId="{1AA6D40B-A095-421F-B54C-42C2B4C6D83A}" destId="{3200BDC3-24A3-4BE8-8685-48097719BBC0}" srcOrd="0" destOrd="0" presId="urn:microsoft.com/office/officeart/2005/8/layout/hierarchy1"/>
    <dgm:cxn modelId="{95BD4A6B-40C9-4592-97B9-B4224DAF395F}" type="presParOf" srcId="{1AA6D40B-A095-421F-B54C-42C2B4C6D83A}" destId="{9142CD22-4900-4A0C-990D-56F2AC3CE3B4}" srcOrd="1" destOrd="0" presId="urn:microsoft.com/office/officeart/2005/8/layout/hierarchy1"/>
    <dgm:cxn modelId="{C9B4E155-C216-4C0D-9159-D078B704A231}" type="presParOf" srcId="{ADC6397E-AF69-41B1-ABD1-C26A33113EE8}" destId="{69924053-1FFE-4F33-B002-70811E7F8158}" srcOrd="1" destOrd="0" presId="urn:microsoft.com/office/officeart/2005/8/layout/hierarchy1"/>
    <dgm:cxn modelId="{92F1D567-EB16-4579-BE89-D95F59630EDB}" type="presParOf" srcId="{69924053-1FFE-4F33-B002-70811E7F8158}" destId="{F9AEB9FB-A6A1-4F20-955A-14CE46558476}" srcOrd="0" destOrd="0" presId="urn:microsoft.com/office/officeart/2005/8/layout/hierarchy1"/>
    <dgm:cxn modelId="{D1BAB480-553B-45B9-92B9-B8FEAD941D85}" type="presParOf" srcId="{69924053-1FFE-4F33-B002-70811E7F8158}" destId="{997D2664-5B27-4F0C-85A4-8CB9E68B3070}" srcOrd="1" destOrd="0" presId="urn:microsoft.com/office/officeart/2005/8/layout/hierarchy1"/>
    <dgm:cxn modelId="{2A4ED50F-B7EE-4F37-8435-746137604D3D}" type="presParOf" srcId="{997D2664-5B27-4F0C-85A4-8CB9E68B3070}" destId="{B47605DC-F094-4121-91F5-B4744A3D7755}" srcOrd="0" destOrd="0" presId="urn:microsoft.com/office/officeart/2005/8/layout/hierarchy1"/>
    <dgm:cxn modelId="{DA64350B-BA4D-46AB-978D-D91EE2AC6695}" type="presParOf" srcId="{B47605DC-F094-4121-91F5-B4744A3D7755}" destId="{3C8483A2-ED50-4C78-80DA-05E435BF7306}" srcOrd="0" destOrd="0" presId="urn:microsoft.com/office/officeart/2005/8/layout/hierarchy1"/>
    <dgm:cxn modelId="{B75B6228-3F5A-4631-86FF-F4F11A9C8271}" type="presParOf" srcId="{B47605DC-F094-4121-91F5-B4744A3D7755}" destId="{D921BC42-29B8-4772-8415-0E632E3D9345}" srcOrd="1" destOrd="0" presId="urn:microsoft.com/office/officeart/2005/8/layout/hierarchy1"/>
    <dgm:cxn modelId="{38DD4A98-78A7-40AE-9773-68CCF34581AD}" type="presParOf" srcId="{997D2664-5B27-4F0C-85A4-8CB9E68B3070}" destId="{4BF0B899-C921-4466-A621-0D5CB200B7B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A00DBB-6CB7-44B4-B854-EB265D891510}" type="doc">
      <dgm:prSet loTypeId="urn:microsoft.com/office/officeart/2005/8/layout/hierarchy1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fr-CA"/>
        </a:p>
      </dgm:t>
    </dgm:pt>
    <dgm:pt modelId="{2B73C9A8-9C86-43FB-A1DE-B6F8447E0FDE}">
      <dgm:prSet phldrT="[Texte]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Direction adjointe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dirty="0">
              <a:latin typeface="Calibri (corps)"/>
              <a:cs typeface="Arial" panose="020B0604020202020204" pitchFamily="34" charset="0"/>
            </a:rPr>
            <a:t>Sylvie-Ann Barbeau</a:t>
          </a:r>
        </a:p>
      </dgm:t>
    </dgm:pt>
    <dgm:pt modelId="{4FBE74A1-7400-4A69-9332-C372314D4C5D}" type="par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DFEEAA6-CE5F-4113-844F-745D4AA2C072}" type="sib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B1FD062-7CA1-4C04-ACAE-C732A3BA3274}">
      <dgm:prSet phldrT="[Texte]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Secrétaire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dirty="0">
              <a:latin typeface="Calibri (corps)"/>
              <a:cs typeface="Arial" panose="020B0604020202020204" pitchFamily="34" charset="0"/>
            </a:rPr>
            <a:t>Sharon Fontaine</a:t>
          </a:r>
        </a:p>
      </dgm:t>
    </dgm:pt>
    <dgm:pt modelId="{004FBC86-C56B-4B05-A972-FB6B5691C720}" type="par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6EBD551A-FAF7-46A2-875C-29E7CD0CB116}" type="sibTrans" cxnId="{001C90B5-7790-411D-B7B6-E6559B0835E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59637EC-985C-486D-A12C-25E74A5D12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Services d’enseignement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8C41D770-6187-4901-8539-2B19B106B79B}" type="parTrans" cxnId="{6A5BCEE4-C69E-4A90-9612-81091D377FA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1CC9F62-6A2D-40A3-97A3-9C0196394EF1}" type="sibTrans" cxnId="{6A5BCEE4-C69E-4A90-9612-81091D377F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02292AA-EC9A-47F6-A918-B0F8CE263057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Adaptation scolaire</a:t>
          </a:r>
        </a:p>
      </dgm:t>
    </dgm:pt>
    <dgm:pt modelId="{3098B3F3-16D9-4F42-8F23-D5FEB97E0117}" type="parTrans" cxnId="{12CE7EB2-6B9B-4638-BF6F-BA6EB0B74F5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F2FB4E6-06E1-4B3B-A656-17A85C0268A8}" type="sibTrans" cxnId="{12CE7EB2-6B9B-4638-BF6F-BA6EB0B74F5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70A1B1C-58C8-488F-ACBF-0CF05EAB271C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Conseillère en services adaptés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Nathalie Duguay</a:t>
          </a:r>
        </a:p>
      </dgm:t>
    </dgm:pt>
    <dgm:pt modelId="{17F71D89-FAFE-4582-900C-C59F8DD5B9F0}" type="parTrans" cxnId="{0C30121A-58D9-4891-959F-1B7A0B0DE48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EE1C277C-5449-4BB3-A2E2-B8A5922DD1AA}" type="sibTrans" cxnId="{0C30121A-58D9-4891-959F-1B7A0B0DE48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188A714-16F7-44D0-A5C0-099C6746A6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Langues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36BC37CD-195C-4C7F-B72A-BD996C35F728}" type="parTrans" cxnId="{A7E9FE9F-3168-46AA-95C0-E5B7DB5375A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6B7F90DE-7A24-476A-A67D-91A2DC999B5F}" type="sibTrans" cxnId="{A7E9FE9F-3168-46AA-95C0-E5B7DB5375A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D7E6BC0C-54FF-4933-A826-AD95FA5CE8E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Innu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Irène Mckenzie</a:t>
          </a:r>
        </a:p>
      </dgm:t>
    </dgm:pt>
    <dgm:pt modelId="{5A63B31D-E024-49C6-A3AB-C6984D460954}" type="parTrans" cxnId="{B7838020-BB82-42FB-A916-831C375F155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4A06ED9-5D15-4C6F-9B21-2A3253C200F4}" type="sibTrans" cxnId="{B7838020-BB82-42FB-A916-831C375F15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FC55240-9CAA-4AD9-AAAB-B3DDA9015627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Français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Marie-Pier Ross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Manon Pinette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Monica Lapierre</a:t>
          </a:r>
        </a:p>
      </dgm:t>
    </dgm:pt>
    <dgm:pt modelId="{3B3B84BC-BCC8-44DC-9B15-8624CC8AAA7D}" type="parTrans" cxnId="{E2390460-8F76-422C-8B6A-FBE3B344D51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C6556CE6-F5F0-4DBA-B778-FF610846922D}" type="sibTrans" cxnId="{E2390460-8F76-422C-8B6A-FBE3B344D51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C1F97FA2-173C-4412-8E5B-5FE900ECAE0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Classes adaptées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D8962053-D7E1-4F3B-A0F7-4C68590569E1}" type="parTrans" cxnId="{407CC020-3FCA-40FA-B3F2-5D9D94B5D01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A1036945-88C8-492A-A9A7-6557233DF750}" type="sibTrans" cxnId="{407CC020-3FCA-40FA-B3F2-5D9D94B5D01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B2C3187-FF74-454E-A938-3A7721FA9F8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Classe adaptée au développement (CAD)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Josiane Dionne </a:t>
          </a:r>
        </a:p>
      </dgm:t>
    </dgm:pt>
    <dgm:pt modelId="{941CF055-6885-4237-BD6E-C15F78F44C58}" type="parTrans" cxnId="{0B48965C-100D-487D-AA22-5D23140F50D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AB0F97FB-912F-46E3-9A18-E16B79C576F2}" type="sibTrans" cxnId="{0B48965C-100D-487D-AA22-5D23140F50D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221BCDDA-EC84-4C2E-8C62-FFA729730C8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Classe adaptée aux apprentissages (CAA)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Judy-Ann Malec</a:t>
          </a:r>
        </a:p>
      </dgm:t>
    </dgm:pt>
    <dgm:pt modelId="{DDB4E297-0BA9-49EE-B112-9217BCB6D984}" type="parTrans" cxnId="{36F09BE4-43C7-486D-ACFE-647950F3F1D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6ED7711A-0402-4494-8A87-054D243E5413}" type="sibTrans" cxnId="{36F09BE4-43C7-486D-ACFE-647950F3F1D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968E698-5E18-4A68-A79E-959708E5F23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Travailleuse sociale</a:t>
          </a:r>
          <a:endParaRPr lang="fr-CA" b="0" dirty="0">
            <a:latin typeface="Calibri (corps)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Lise Malec</a:t>
          </a:r>
          <a:endParaRPr lang="fr-CA" b="1" dirty="0">
            <a:latin typeface="Calibri (corps)"/>
            <a:cs typeface="Arial" panose="020B0604020202020204" pitchFamily="34" charset="0"/>
          </a:endParaRPr>
        </a:p>
      </dgm:t>
    </dgm:pt>
    <dgm:pt modelId="{F9DD0594-C1D5-4693-A5A1-2F7EFAEA0743}" type="parTrans" cxnId="{C7B6292A-D6FA-4752-934E-6D10B0917B5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3637D6A-457A-483B-8F35-93553E9E3E63}" type="sibTrans" cxnId="{C7B6292A-D6FA-4752-934E-6D10B0917B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E613A7B-501F-41E6-9AAC-7D42E152C3C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Mathématique et sciences</a:t>
          </a:r>
        </a:p>
      </dgm:t>
    </dgm:pt>
    <dgm:pt modelId="{6FF0F6C8-732F-4E1A-9A49-78B04BEAE4C0}" type="parTrans" cxnId="{216390CA-9B09-4832-B6D3-04E983EA01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98AA7AF-995A-4DAE-8672-5E74E68E59A9}" type="sibTrans" cxnId="{216390CA-9B09-4832-B6D3-04E983EA016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E536BA0-3428-4C48-B4B4-91F12355837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Autres matières</a:t>
          </a:r>
        </a:p>
      </dgm:t>
    </dgm:pt>
    <dgm:pt modelId="{6F34A73A-EE2C-4781-8CBE-59E75DCFCC00}" type="parTrans" cxnId="{6C6CB9F0-117F-4BC4-AF1D-B9BB2F9D74E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52BC571-07DB-45FD-A840-2C029315C45A}" type="sibTrans" cxnId="{6C6CB9F0-117F-4BC4-AF1D-B9BB2F9D74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5D14967-83CC-44AA-B99B-2C76CE864CA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Mathématique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Suzie Plante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Nancy </a:t>
          </a:r>
          <a:r>
            <a:rPr lang="fr-CA" b="0" dirty="0" err="1">
              <a:latin typeface="Calibri (corps)"/>
              <a:cs typeface="Arial" panose="020B0604020202020204" pitchFamily="34" charset="0"/>
            </a:rPr>
            <a:t>Ciskos</a:t>
          </a:r>
          <a:endParaRPr lang="fr-CA" b="0" dirty="0">
            <a:latin typeface="Calibri (corps)"/>
            <a:cs typeface="Arial" panose="020B0604020202020204" pitchFamily="34" charset="0"/>
          </a:endParaRPr>
        </a:p>
      </dgm:t>
    </dgm:pt>
    <dgm:pt modelId="{A58F0122-B870-4D74-AF7E-D18CD2FB4293}" type="parTrans" cxnId="{C775BD71-0F53-43E6-8A36-38DCAD532FC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A570666-C06D-4A6D-8318-570521C1D38D}" type="sibTrans" cxnId="{C775BD71-0F53-43E6-8A36-38DCAD532FC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37C6ED2-80EF-4706-A7BA-FF11DCF9177C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Sciences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/>
            <a:t>Abdelkader Ben Hamouda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Josée Rousselot</a:t>
          </a:r>
        </a:p>
      </dgm:t>
    </dgm:pt>
    <dgm:pt modelId="{D88C4EDB-B816-4DAA-AD45-A421A495666B}" type="parTrans" cxnId="{4C2FBD2A-7CB7-40A2-A68C-1298196A801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A7DB1F9-7E90-40AF-AC4D-A3DCF72D6A4B}" type="sibTrans" cxnId="{4C2FBD2A-7CB7-40A2-A68C-1298196A801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A4E99CA-3E85-41FE-8CEA-E5497B43430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Éducation physique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Lysakim Slobodian</a:t>
          </a:r>
        </a:p>
      </dgm:t>
    </dgm:pt>
    <dgm:pt modelId="{3AA2D805-4D84-4EA0-89BB-4ABB4141BA2F}" type="parTrans" cxnId="{B40AF998-2659-47A2-A236-E22FEC4F4D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DF598C1C-3A6A-4FC9-B230-B1518E756B08}" type="sibTrans" cxnId="{B40AF998-2659-47A2-A236-E22FEC4F4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91952ED-CB77-428F-BE5E-E7803D0BC2D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Histoire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Chantal Bettez</a:t>
          </a:r>
        </a:p>
      </dgm:t>
    </dgm:pt>
    <dgm:pt modelId="{1EC6FCB2-5282-4883-944B-2BBCEE9FD241}" type="parTrans" cxnId="{7DCA9E43-A1E8-476E-A3BB-09969A973E2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CB63FFF7-1AE0-4CE2-B286-1248D6940A58}" type="sibTrans" cxnId="{7DCA9E43-A1E8-476E-A3BB-09969A973E2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090226A-529A-478D-AF6C-697EB631BB4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Éducatrice spécialisés en stimulation langagière</a:t>
          </a:r>
        </a:p>
      </dgm:t>
    </dgm:pt>
    <dgm:pt modelId="{D5DCAB53-D766-44F6-B7C3-C9DE683B565E}" type="parTrans" cxnId="{5DD06F9F-36FD-47C1-ADAF-C0E5E687844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4CA568E-6EEC-45EA-9A88-6C6F66F9293C}" type="sibTrans" cxnId="{5DD06F9F-36FD-47C1-ADAF-C0E5E687844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3131D69-E62E-4A83-A450-4A536F84FB2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Anglais</a:t>
          </a:r>
          <a:endParaRPr lang="fr-CA" b="0" dirty="0">
            <a:latin typeface="Calibri (corps)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James Cormier-Monger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Steve Landry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dirty="0">
              <a:latin typeface="Calibri (corps)"/>
              <a:cs typeface="Arial" panose="020B0604020202020204" pitchFamily="34" charset="0"/>
            </a:rPr>
            <a:t>Jackie Bizeau</a:t>
          </a:r>
        </a:p>
      </dgm:t>
    </dgm:pt>
    <dgm:pt modelId="{ED8C0F40-69D9-4EF8-A3AF-3FFC70F14210}" type="parTrans" cxnId="{13461C9D-B36E-4DCA-9921-CE10FB07F63D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5B63044C-540E-43A2-80FD-A33FF5A4AE95}" type="sibTrans" cxnId="{13461C9D-B36E-4DCA-9921-CE10FB07F63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52986B9-59B5-4FCD-84ED-45BC3C72125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Arts plastiques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Tania Ambroise</a:t>
          </a:r>
        </a:p>
      </dgm:t>
    </dgm:pt>
    <dgm:pt modelId="{016FB613-13E8-4951-A431-A32BD4FE028D}" type="parTrans" cxnId="{EE2A9F3B-C9D9-4A02-A543-67B1EFCAFA4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F0DC3AE-190F-411D-8B54-47A9F259E04B}" type="sibTrans" cxnId="{EE2A9F3B-C9D9-4A02-A543-67B1EFCAFA4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141D2A4-55AA-491E-9FBF-20423A49E37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Concentrations sportives</a:t>
          </a:r>
        </a:p>
      </dgm:t>
    </dgm:pt>
    <dgm:pt modelId="{94130403-29B1-41BF-A814-3F07DC21C002}" type="parTrans" cxnId="{B0FA8429-58E2-4BE3-9303-106813C973C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3CA99CC-635B-4123-B9E4-7225F10B682E}" type="sibTrans" cxnId="{B0FA8429-58E2-4BE3-9303-106813C973C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6BE56A1E-D54B-4E91-979B-B24DDAC10CE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Formation préparatoire au travail (FPT)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Alexandre Allard</a:t>
          </a:r>
        </a:p>
      </dgm:t>
    </dgm:pt>
    <dgm:pt modelId="{DFD954F5-E5C7-46E5-86F9-E86FD0D493F6}" type="parTrans" cxnId="{A9DAC1DF-02A5-49A6-B499-C089D679439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1015122-1C11-46A1-BE4F-6813CCEBFBED}" type="sibTrans" cxnId="{A9DAC1DF-02A5-49A6-B499-C089D679439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D103259-7EF3-407F-B88A-6F76049ED4B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Services complémentaires</a:t>
          </a:r>
          <a:endParaRPr lang="fr-CA" dirty="0">
            <a:latin typeface="Calibri (corps)"/>
          </a:endParaRPr>
        </a:p>
      </dgm:t>
    </dgm:pt>
    <dgm:pt modelId="{B42D06ED-1669-43E6-B6B2-61F0C0886CCE}" type="parTrans" cxnId="{EBED0141-86AF-47C0-B71B-237260C21C6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2F9252EF-5A8F-4DE4-A388-92B0EC374464}" type="sibTrans" cxnId="{EBED0141-86AF-47C0-B71B-237260C21C6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906C33CB-7F52-4D19-B44D-2F58CBE63B1A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</a:rPr>
            <a:t>Animateur à la vie étudiante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Frédéric Chambers</a:t>
          </a:r>
        </a:p>
      </dgm:t>
    </dgm:pt>
    <dgm:pt modelId="{73B07B68-7D63-4852-B0BC-38DC6385DB0C}" type="parTrans" cxnId="{CFA2430B-4400-416E-9837-8B6F00B6A41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69C450B5-4D2C-40D4-B079-CB1092ECF19C}" type="sibTrans" cxnId="{CFA2430B-4400-416E-9837-8B6F00B6A41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002BAED5-3E3B-4445-81D1-01652B82BEA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</a:rPr>
            <a:t>Coordonnateur du bloc sportif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Georges Roy</a:t>
          </a:r>
        </a:p>
      </dgm:t>
    </dgm:pt>
    <dgm:pt modelId="{D38066AB-215B-4BE9-89FF-38DD03F386F6}" type="parTrans" cxnId="{C9A8DCB0-9C83-4BD0-A278-2F17FE4BDA9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A18927B5-E444-4EEE-AD48-200E625BA6AC}" type="sibTrans" cxnId="{C9A8DCB0-9C83-4BD0-A278-2F17FE4BDA9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E34DE54B-C948-4288-8775-351E2C34AE0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</a:rPr>
            <a:t>Cuisiniers et commis de la cafétéria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Rachel Desterres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Linda Girard</a:t>
          </a:r>
        </a:p>
      </dgm:t>
    </dgm:pt>
    <dgm:pt modelId="{2B3F517F-7A51-45D0-8359-8AB636568EA0}" type="parTrans" cxnId="{6CD4AA18-52F9-4161-946A-E2DAFA4E242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761704F1-F9F0-453C-898E-C41F7DFD9F80}" type="sibTrans" cxnId="{6CD4AA18-52F9-4161-946A-E2DAFA4E242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D83EFB28-8D3E-436A-A328-B86AB9A5EB74}">
      <dgm:prSet custT="1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sz="700" b="1" dirty="0">
              <a:latin typeface="Calibri (corps)"/>
              <a:cs typeface="Arial" panose="020B0604020202020204" pitchFamily="34" charset="0"/>
            </a:rPr>
            <a:t>Éducatrices spécialisées</a:t>
          </a:r>
        </a:p>
      </dgm:t>
    </dgm:pt>
    <dgm:pt modelId="{10CF64A7-09BA-43D0-9A4F-2532FED762C3}" type="sibTrans" cxnId="{F9915BBA-C196-4949-816C-01F9D33AD7F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EBAF1ED0-E13C-4E99-848D-1FF60FC3CBCA}" type="parTrans" cxnId="{F9915BBA-C196-4949-816C-01F9D33AD7F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2511602E-EE2E-40CE-B2FD-3DEC4ABF3C7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Orthopédagogue</a:t>
          </a:r>
          <a:endParaRPr lang="fr-CA" b="0" dirty="0">
            <a:latin typeface="Calibri (corps)"/>
            <a:cs typeface="Arial" panose="020B0604020202020204" pitchFamily="34" charset="0"/>
          </a:endParaRPr>
        </a:p>
      </dgm:t>
    </dgm:pt>
    <dgm:pt modelId="{57A50933-0067-43FB-A8BF-DC101AEC310A}" type="sibTrans" cxnId="{294027E5-761E-41D9-87EF-ED2B7817F44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B24E8A98-8EBA-4BF9-BD79-9992B732F3B0}" type="parTrans" cxnId="{294027E5-761E-41D9-87EF-ED2B7817F44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BAE1854E-0EDC-4678-BF25-AE304056FC4C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Bibliothécaire</a:t>
          </a:r>
          <a:endParaRPr lang="fr-CA" b="0" dirty="0">
            <a:latin typeface="Calibri (corps)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Carmen Picard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F49EB9E1-EB14-4A16-A66D-35A6A3FF0901}" type="sibTrans" cxnId="{A68EF196-A641-46D3-8F10-39B323A305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D0BAC96-E6CC-4740-940C-570E64BB57BE}" type="parTrans" cxnId="{A68EF196-A641-46D3-8F10-39B323A3055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3A8056D-E4CB-4A56-ABE6-1549F5731BCB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>
              <a:latin typeface="Calibri (corps)"/>
              <a:cs typeface="Arial" panose="020B0604020202020204" pitchFamily="34" charset="0"/>
            </a:rPr>
            <a:t>Direction</a:t>
          </a:r>
        </a:p>
        <a:p>
          <a:r>
            <a:rPr lang="fr-CA" dirty="0">
              <a:latin typeface="Calibri (corps)"/>
              <a:cs typeface="Arial" panose="020B0604020202020204" pitchFamily="34" charset="0"/>
            </a:rPr>
            <a:t>Gilles Larouche</a:t>
          </a:r>
          <a:endParaRPr lang="fr-CA" dirty="0"/>
        </a:p>
      </dgm:t>
    </dgm:pt>
    <dgm:pt modelId="{FC1AD559-9C5B-4500-B64D-C828BC2BEDEB}" type="parTrans" cxnId="{6C757676-73FE-44C5-B837-DBA526C5AFCF}">
      <dgm:prSet/>
      <dgm:spPr/>
      <dgm:t>
        <a:bodyPr/>
        <a:lstStyle/>
        <a:p>
          <a:endParaRPr lang="fr-CA"/>
        </a:p>
      </dgm:t>
    </dgm:pt>
    <dgm:pt modelId="{0C630964-48BF-40B3-B583-B0B68F02B6E3}" type="sibTrans" cxnId="{6C757676-73FE-44C5-B837-DBA526C5AFCF}">
      <dgm:prSet/>
      <dgm:spPr/>
      <dgm:t>
        <a:bodyPr/>
        <a:lstStyle/>
        <a:p>
          <a:endParaRPr lang="fr-CA"/>
        </a:p>
      </dgm:t>
    </dgm:pt>
    <dgm:pt modelId="{C1920EEB-A048-4A49-AA8C-0866AE7E50F5}">
      <dgm:prSet/>
      <dgm:spPr/>
      <dgm:t>
        <a:bodyPr/>
        <a:lstStyle/>
        <a:p>
          <a:r>
            <a:rPr lang="fr-CA" dirty="0"/>
            <a:t>Primaire </a:t>
          </a:r>
        </a:p>
        <a:p>
          <a:r>
            <a:rPr lang="fr-CA" dirty="0"/>
            <a:t>Stéphanie Laflamme </a:t>
          </a:r>
        </a:p>
        <a:p>
          <a:r>
            <a:rPr lang="fr-CA" dirty="0"/>
            <a:t>Secondaire </a:t>
          </a:r>
        </a:p>
        <a:p>
          <a:r>
            <a:rPr lang="fr-CA" dirty="0"/>
            <a:t>Isabelle Parent </a:t>
          </a:r>
        </a:p>
      </dgm:t>
    </dgm:pt>
    <dgm:pt modelId="{5E7AA40C-D802-4537-AE0C-F1BD7B10A97C}" type="parTrans" cxnId="{E4C2F4FB-AC21-4F82-9030-8BED5E86185F}">
      <dgm:prSet/>
      <dgm:spPr/>
      <dgm:t>
        <a:bodyPr/>
        <a:lstStyle/>
        <a:p>
          <a:endParaRPr lang="fr-CA"/>
        </a:p>
      </dgm:t>
    </dgm:pt>
    <dgm:pt modelId="{3FC9136B-5AAB-4B9A-89D2-6211665700E4}" type="sibTrans" cxnId="{E4C2F4FB-AC21-4F82-9030-8BED5E86185F}">
      <dgm:prSet/>
      <dgm:spPr/>
      <dgm:t>
        <a:bodyPr/>
        <a:lstStyle/>
        <a:p>
          <a:endParaRPr lang="fr-CA"/>
        </a:p>
      </dgm:t>
    </dgm:pt>
    <dgm:pt modelId="{F9441DEB-5E0B-4594-AE5E-F098CBD6F6BB}">
      <dgm:prSet/>
      <dgm:spPr/>
      <dgm:t>
        <a:bodyPr/>
        <a:lstStyle/>
        <a:p>
          <a:r>
            <a:rPr lang="fr-CA" dirty="0"/>
            <a:t>Entraineurs </a:t>
          </a:r>
        </a:p>
        <a:p>
          <a:r>
            <a:rPr lang="fr-CA" dirty="0"/>
            <a:t>Simon Bellerive</a:t>
          </a:r>
        </a:p>
        <a:p>
          <a:r>
            <a:rPr lang="fr-CA" dirty="0"/>
            <a:t>Mélodie Bouchard</a:t>
          </a:r>
        </a:p>
        <a:p>
          <a:r>
            <a:rPr lang="fr-CA" dirty="0"/>
            <a:t>Alex Couture</a:t>
          </a:r>
        </a:p>
        <a:p>
          <a:r>
            <a:rPr lang="fr-CA" dirty="0"/>
            <a:t>Jenny-Lee Vachon </a:t>
          </a:r>
        </a:p>
        <a:p>
          <a:endParaRPr lang="fr-CA" dirty="0"/>
        </a:p>
      </dgm:t>
    </dgm:pt>
    <dgm:pt modelId="{0D70B5EE-FA30-4395-9CE6-E5E7BA9CF109}" type="parTrans" cxnId="{C37166BD-1EDD-4256-B2CD-93DD082661F4}">
      <dgm:prSet/>
      <dgm:spPr/>
      <dgm:t>
        <a:bodyPr/>
        <a:lstStyle/>
        <a:p>
          <a:endParaRPr lang="fr-CA"/>
        </a:p>
      </dgm:t>
    </dgm:pt>
    <dgm:pt modelId="{AE439668-2768-4CA6-BAE1-27D851A38599}" type="sibTrans" cxnId="{C37166BD-1EDD-4256-B2CD-93DD082661F4}">
      <dgm:prSet/>
      <dgm:spPr/>
      <dgm:t>
        <a:bodyPr/>
        <a:lstStyle/>
        <a:p>
          <a:endParaRPr lang="fr-CA"/>
        </a:p>
      </dgm:t>
    </dgm:pt>
    <dgm:pt modelId="{65CC3618-F686-4623-A717-99A04F454A89}" type="pres">
      <dgm:prSet presAssocID="{14A00DBB-6CB7-44B4-B854-EB265D8915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BAC262-525D-449A-AFBF-FCE190B120AB}" type="pres">
      <dgm:prSet presAssocID="{13A8056D-E4CB-4A56-ABE6-1549F5731BCB}" presName="hierRoot1" presStyleCnt="0"/>
      <dgm:spPr/>
    </dgm:pt>
    <dgm:pt modelId="{43D029AD-3254-4E0D-9682-FC274CFD006D}" type="pres">
      <dgm:prSet presAssocID="{13A8056D-E4CB-4A56-ABE6-1549F5731BCB}" presName="composite" presStyleCnt="0"/>
      <dgm:spPr/>
    </dgm:pt>
    <dgm:pt modelId="{198AA8D8-5DAC-4DFF-8B8D-039E7E671572}" type="pres">
      <dgm:prSet presAssocID="{13A8056D-E4CB-4A56-ABE6-1549F5731BCB}" presName="background" presStyleLbl="node0" presStyleIdx="0" presStyleCnt="1"/>
      <dgm:spPr>
        <a:solidFill>
          <a:srgbClr val="708151">
            <a:alpha val="80000"/>
          </a:srgbClr>
        </a:solidFill>
      </dgm:spPr>
    </dgm:pt>
    <dgm:pt modelId="{BF3BE2F0-54DF-4DA7-9254-B46731BA5DAF}" type="pres">
      <dgm:prSet presAssocID="{13A8056D-E4CB-4A56-ABE6-1549F5731BCB}" presName="text" presStyleLbl="fgAcc0" presStyleIdx="0" presStyleCnt="1">
        <dgm:presLayoutVars>
          <dgm:chPref val="3"/>
        </dgm:presLayoutVars>
      </dgm:prSet>
      <dgm:spPr/>
    </dgm:pt>
    <dgm:pt modelId="{D81010EE-EFCC-472D-B102-D0264A997799}" type="pres">
      <dgm:prSet presAssocID="{13A8056D-E4CB-4A56-ABE6-1549F5731BCB}" presName="hierChild2" presStyleCnt="0"/>
      <dgm:spPr/>
    </dgm:pt>
    <dgm:pt modelId="{2E771707-9DFB-4F41-84B6-632FC7F035F9}" type="pres">
      <dgm:prSet presAssocID="{4FBE74A1-7400-4A69-9332-C372314D4C5D}" presName="Name10" presStyleLbl="parChTrans1D2" presStyleIdx="0" presStyleCnt="1"/>
      <dgm:spPr/>
    </dgm:pt>
    <dgm:pt modelId="{69E96E07-A523-4D8D-8BBD-7963B021D6E1}" type="pres">
      <dgm:prSet presAssocID="{2B73C9A8-9C86-43FB-A1DE-B6F8447E0FDE}" presName="hierRoot2" presStyleCnt="0"/>
      <dgm:spPr/>
    </dgm:pt>
    <dgm:pt modelId="{EC12C236-3A2A-4E47-AA1A-B070CC816549}" type="pres">
      <dgm:prSet presAssocID="{2B73C9A8-9C86-43FB-A1DE-B6F8447E0FDE}" presName="composite2" presStyleCnt="0"/>
      <dgm:spPr/>
    </dgm:pt>
    <dgm:pt modelId="{6C8109B9-E9D3-4A80-8D59-95D0A0A2BF0D}" type="pres">
      <dgm:prSet presAssocID="{2B73C9A8-9C86-43FB-A1DE-B6F8447E0FDE}" presName="background2" presStyleLbl="node2" presStyleIdx="0" presStyleCnt="1"/>
      <dgm:spPr>
        <a:solidFill>
          <a:srgbClr val="708151">
            <a:alpha val="70000"/>
          </a:srgbClr>
        </a:solidFill>
      </dgm:spPr>
    </dgm:pt>
    <dgm:pt modelId="{9B3F2090-6CA0-4544-810A-90F907A6A941}" type="pres">
      <dgm:prSet presAssocID="{2B73C9A8-9C86-43FB-A1DE-B6F8447E0FDE}" presName="text2" presStyleLbl="fgAcc2" presStyleIdx="0" presStyleCnt="1">
        <dgm:presLayoutVars>
          <dgm:chPref val="3"/>
        </dgm:presLayoutVars>
      </dgm:prSet>
      <dgm:spPr/>
    </dgm:pt>
    <dgm:pt modelId="{CA6858C0-07C6-412A-9FA6-993C2BD92868}" type="pres">
      <dgm:prSet presAssocID="{2B73C9A8-9C86-43FB-A1DE-B6F8447E0FDE}" presName="hierChild3" presStyleCnt="0"/>
      <dgm:spPr/>
    </dgm:pt>
    <dgm:pt modelId="{2600BE52-B28A-473E-AB07-817815D76E5C}" type="pres">
      <dgm:prSet presAssocID="{B42D06ED-1669-43E6-B6B2-61F0C0886CCE}" presName="Name17" presStyleLbl="parChTrans1D3" presStyleIdx="0" presStyleCnt="4"/>
      <dgm:spPr/>
    </dgm:pt>
    <dgm:pt modelId="{BE89D927-2444-4C90-AB69-A35BDD367D02}" type="pres">
      <dgm:prSet presAssocID="{4D103259-7EF3-407F-B88A-6F76049ED4B1}" presName="hierRoot3" presStyleCnt="0"/>
      <dgm:spPr/>
    </dgm:pt>
    <dgm:pt modelId="{5887B570-5746-480A-888F-487D71E7BB4D}" type="pres">
      <dgm:prSet presAssocID="{4D103259-7EF3-407F-B88A-6F76049ED4B1}" presName="composite3" presStyleCnt="0"/>
      <dgm:spPr/>
    </dgm:pt>
    <dgm:pt modelId="{46E38827-6885-4EEF-9E79-5AFE09B4927A}" type="pres">
      <dgm:prSet presAssocID="{4D103259-7EF3-407F-B88A-6F76049ED4B1}" presName="background3" presStyleLbl="node3" presStyleIdx="0" presStyleCnt="4"/>
      <dgm:spPr>
        <a:solidFill>
          <a:srgbClr val="708151">
            <a:alpha val="50000"/>
          </a:srgbClr>
        </a:solidFill>
      </dgm:spPr>
    </dgm:pt>
    <dgm:pt modelId="{B12C1C75-CB23-4CED-8018-3B6A0322163C}" type="pres">
      <dgm:prSet presAssocID="{4D103259-7EF3-407F-B88A-6F76049ED4B1}" presName="text3" presStyleLbl="fgAcc3" presStyleIdx="0" presStyleCnt="4">
        <dgm:presLayoutVars>
          <dgm:chPref val="3"/>
        </dgm:presLayoutVars>
      </dgm:prSet>
      <dgm:spPr/>
    </dgm:pt>
    <dgm:pt modelId="{F7D3C5AB-29CF-4579-8D3C-30F799B39F34}" type="pres">
      <dgm:prSet presAssocID="{4D103259-7EF3-407F-B88A-6F76049ED4B1}" presName="hierChild4" presStyleCnt="0"/>
      <dgm:spPr/>
    </dgm:pt>
    <dgm:pt modelId="{2A28BCBD-CC5E-4940-8F11-865C8CE4D0FF}" type="pres">
      <dgm:prSet presAssocID="{73B07B68-7D63-4852-B0BC-38DC6385DB0C}" presName="Name23" presStyleLbl="parChTrans1D4" presStyleIdx="0" presStyleCnt="27"/>
      <dgm:spPr/>
    </dgm:pt>
    <dgm:pt modelId="{116FC4C4-F446-4C32-AC19-33FC48238F95}" type="pres">
      <dgm:prSet presAssocID="{906C33CB-7F52-4D19-B44D-2F58CBE63B1A}" presName="hierRoot4" presStyleCnt="0"/>
      <dgm:spPr/>
    </dgm:pt>
    <dgm:pt modelId="{488FEEA4-DA96-4057-A8DB-634BFB9A16E2}" type="pres">
      <dgm:prSet presAssocID="{906C33CB-7F52-4D19-B44D-2F58CBE63B1A}" presName="composite4" presStyleCnt="0"/>
      <dgm:spPr/>
    </dgm:pt>
    <dgm:pt modelId="{916207E7-DD36-478E-AC08-A71284A055D5}" type="pres">
      <dgm:prSet presAssocID="{906C33CB-7F52-4D19-B44D-2F58CBE63B1A}" presName="background4" presStyleLbl="node4" presStyleIdx="0" presStyleCnt="27"/>
      <dgm:spPr>
        <a:solidFill>
          <a:srgbClr val="708151">
            <a:alpha val="30000"/>
          </a:srgbClr>
        </a:solidFill>
      </dgm:spPr>
    </dgm:pt>
    <dgm:pt modelId="{6DF10218-2E12-4D57-B7CA-B6E9319B8C03}" type="pres">
      <dgm:prSet presAssocID="{906C33CB-7F52-4D19-B44D-2F58CBE63B1A}" presName="text4" presStyleLbl="fgAcc4" presStyleIdx="0" presStyleCnt="27">
        <dgm:presLayoutVars>
          <dgm:chPref val="3"/>
        </dgm:presLayoutVars>
      </dgm:prSet>
      <dgm:spPr/>
    </dgm:pt>
    <dgm:pt modelId="{E82B8D9A-4570-4725-9528-CE0E430364C9}" type="pres">
      <dgm:prSet presAssocID="{906C33CB-7F52-4D19-B44D-2F58CBE63B1A}" presName="hierChild5" presStyleCnt="0"/>
      <dgm:spPr/>
    </dgm:pt>
    <dgm:pt modelId="{87050095-B16C-4D33-A9D5-DEA2FC08C67E}" type="pres">
      <dgm:prSet presAssocID="{D38066AB-215B-4BE9-89FF-38DD03F386F6}" presName="Name23" presStyleLbl="parChTrans1D4" presStyleIdx="1" presStyleCnt="27"/>
      <dgm:spPr/>
    </dgm:pt>
    <dgm:pt modelId="{C3CC7165-C3BA-444B-B986-C841A7DA28AF}" type="pres">
      <dgm:prSet presAssocID="{002BAED5-3E3B-4445-81D1-01652B82BEA8}" presName="hierRoot4" presStyleCnt="0"/>
      <dgm:spPr/>
    </dgm:pt>
    <dgm:pt modelId="{705D9CA2-1E29-4FF3-965B-B70C6AE6EDEB}" type="pres">
      <dgm:prSet presAssocID="{002BAED5-3E3B-4445-81D1-01652B82BEA8}" presName="composite4" presStyleCnt="0"/>
      <dgm:spPr/>
    </dgm:pt>
    <dgm:pt modelId="{14F98001-96ED-4474-B806-09C2B9376EE1}" type="pres">
      <dgm:prSet presAssocID="{002BAED5-3E3B-4445-81D1-01652B82BEA8}" presName="background4" presStyleLbl="node4" presStyleIdx="1" presStyleCnt="27"/>
      <dgm:spPr>
        <a:solidFill>
          <a:srgbClr val="708151">
            <a:alpha val="30000"/>
          </a:srgbClr>
        </a:solidFill>
      </dgm:spPr>
    </dgm:pt>
    <dgm:pt modelId="{9FA3BC44-16C5-4133-9E73-60B839DB384C}" type="pres">
      <dgm:prSet presAssocID="{002BAED5-3E3B-4445-81D1-01652B82BEA8}" presName="text4" presStyleLbl="fgAcc4" presStyleIdx="1" presStyleCnt="27">
        <dgm:presLayoutVars>
          <dgm:chPref val="3"/>
        </dgm:presLayoutVars>
      </dgm:prSet>
      <dgm:spPr/>
    </dgm:pt>
    <dgm:pt modelId="{46C96B2A-6EEC-4315-BDB2-E2466A71D77B}" type="pres">
      <dgm:prSet presAssocID="{002BAED5-3E3B-4445-81D1-01652B82BEA8}" presName="hierChild5" presStyleCnt="0"/>
      <dgm:spPr/>
    </dgm:pt>
    <dgm:pt modelId="{6C2C0811-9D8A-4324-AB70-F364354041F2}" type="pres">
      <dgm:prSet presAssocID="{2B3F517F-7A51-45D0-8359-8AB636568EA0}" presName="Name23" presStyleLbl="parChTrans1D4" presStyleIdx="2" presStyleCnt="27"/>
      <dgm:spPr/>
    </dgm:pt>
    <dgm:pt modelId="{B8812304-F56A-4573-AF3C-91F805D80361}" type="pres">
      <dgm:prSet presAssocID="{E34DE54B-C948-4288-8775-351E2C34AE08}" presName="hierRoot4" presStyleCnt="0"/>
      <dgm:spPr/>
    </dgm:pt>
    <dgm:pt modelId="{51769C6B-EFEF-4A6F-97F5-3B0A7D514EE5}" type="pres">
      <dgm:prSet presAssocID="{E34DE54B-C948-4288-8775-351E2C34AE08}" presName="composite4" presStyleCnt="0"/>
      <dgm:spPr/>
    </dgm:pt>
    <dgm:pt modelId="{8D57C6B3-9C0C-43CC-90D1-AFE5FFA9F4FE}" type="pres">
      <dgm:prSet presAssocID="{E34DE54B-C948-4288-8775-351E2C34AE08}" presName="background4" presStyleLbl="node4" presStyleIdx="2" presStyleCnt="27"/>
      <dgm:spPr>
        <a:solidFill>
          <a:srgbClr val="708151">
            <a:alpha val="30000"/>
          </a:srgbClr>
        </a:solidFill>
      </dgm:spPr>
    </dgm:pt>
    <dgm:pt modelId="{D5C12C43-E62F-40F9-88A1-2F8F9108AAE3}" type="pres">
      <dgm:prSet presAssocID="{E34DE54B-C948-4288-8775-351E2C34AE08}" presName="text4" presStyleLbl="fgAcc4" presStyleIdx="2" presStyleCnt="27">
        <dgm:presLayoutVars>
          <dgm:chPref val="3"/>
        </dgm:presLayoutVars>
      </dgm:prSet>
      <dgm:spPr/>
    </dgm:pt>
    <dgm:pt modelId="{AC5FD780-FA78-4E13-BD50-849618ED5EB8}" type="pres">
      <dgm:prSet presAssocID="{E34DE54B-C948-4288-8775-351E2C34AE08}" presName="hierChild5" presStyleCnt="0"/>
      <dgm:spPr/>
    </dgm:pt>
    <dgm:pt modelId="{6724E495-EB2B-4593-913B-59A1275D828B}" type="pres">
      <dgm:prSet presAssocID="{3098B3F3-16D9-4F42-8F23-D5FEB97E0117}" presName="Name17" presStyleLbl="parChTrans1D3" presStyleIdx="1" presStyleCnt="4"/>
      <dgm:spPr/>
    </dgm:pt>
    <dgm:pt modelId="{B53263FA-EBCD-4B58-8BC1-106B24617BF7}" type="pres">
      <dgm:prSet presAssocID="{302292AA-EC9A-47F6-A918-B0F8CE263057}" presName="hierRoot3" presStyleCnt="0"/>
      <dgm:spPr/>
    </dgm:pt>
    <dgm:pt modelId="{6B98A691-B0D6-4045-A80F-BFAC7AA303B0}" type="pres">
      <dgm:prSet presAssocID="{302292AA-EC9A-47F6-A918-B0F8CE263057}" presName="composite3" presStyleCnt="0"/>
      <dgm:spPr/>
    </dgm:pt>
    <dgm:pt modelId="{07B84147-96A8-436C-82F8-C12BBD9D4812}" type="pres">
      <dgm:prSet presAssocID="{302292AA-EC9A-47F6-A918-B0F8CE263057}" presName="background3" presStyleLbl="node3" presStyleIdx="1" presStyleCnt="4"/>
      <dgm:spPr>
        <a:solidFill>
          <a:srgbClr val="708151">
            <a:alpha val="50000"/>
          </a:srgbClr>
        </a:solidFill>
      </dgm:spPr>
    </dgm:pt>
    <dgm:pt modelId="{52C5AE0F-3031-4D44-B40F-B777B6629A7B}" type="pres">
      <dgm:prSet presAssocID="{302292AA-EC9A-47F6-A918-B0F8CE263057}" presName="text3" presStyleLbl="fgAcc3" presStyleIdx="1" presStyleCnt="4">
        <dgm:presLayoutVars>
          <dgm:chPref val="3"/>
        </dgm:presLayoutVars>
      </dgm:prSet>
      <dgm:spPr/>
    </dgm:pt>
    <dgm:pt modelId="{EAAE46DB-C031-4751-AC9B-3F021F2D70CA}" type="pres">
      <dgm:prSet presAssocID="{302292AA-EC9A-47F6-A918-B0F8CE263057}" presName="hierChild4" presStyleCnt="0"/>
      <dgm:spPr/>
    </dgm:pt>
    <dgm:pt modelId="{B8A0A4CB-FB9F-4F1B-A643-61160F2462EE}" type="pres">
      <dgm:prSet presAssocID="{17F71D89-FAFE-4582-900C-C59F8DD5B9F0}" presName="Name23" presStyleLbl="parChTrans1D4" presStyleIdx="3" presStyleCnt="27"/>
      <dgm:spPr/>
    </dgm:pt>
    <dgm:pt modelId="{F663BA82-E2CE-43F5-A667-BC47EBE86EFB}" type="pres">
      <dgm:prSet presAssocID="{470A1B1C-58C8-488F-ACBF-0CF05EAB271C}" presName="hierRoot4" presStyleCnt="0"/>
      <dgm:spPr/>
    </dgm:pt>
    <dgm:pt modelId="{DD22D791-B6E9-4628-B3E3-03933B277616}" type="pres">
      <dgm:prSet presAssocID="{470A1B1C-58C8-488F-ACBF-0CF05EAB271C}" presName="composite4" presStyleCnt="0"/>
      <dgm:spPr/>
    </dgm:pt>
    <dgm:pt modelId="{083754E5-7A5E-453D-90C5-0FFC834D2673}" type="pres">
      <dgm:prSet presAssocID="{470A1B1C-58C8-488F-ACBF-0CF05EAB271C}" presName="background4" presStyleLbl="node4" presStyleIdx="3" presStyleCnt="27"/>
      <dgm:spPr>
        <a:solidFill>
          <a:srgbClr val="708151">
            <a:alpha val="30000"/>
          </a:srgbClr>
        </a:solidFill>
      </dgm:spPr>
    </dgm:pt>
    <dgm:pt modelId="{89345D89-84A0-4FEA-8288-1BA98E9AD90B}" type="pres">
      <dgm:prSet presAssocID="{470A1B1C-58C8-488F-ACBF-0CF05EAB271C}" presName="text4" presStyleLbl="fgAcc4" presStyleIdx="3" presStyleCnt="27">
        <dgm:presLayoutVars>
          <dgm:chPref val="3"/>
        </dgm:presLayoutVars>
      </dgm:prSet>
      <dgm:spPr/>
    </dgm:pt>
    <dgm:pt modelId="{1462E4E6-EFE3-49CA-8F51-3B6884D20496}" type="pres">
      <dgm:prSet presAssocID="{470A1B1C-58C8-488F-ACBF-0CF05EAB271C}" presName="hierChild5" presStyleCnt="0"/>
      <dgm:spPr/>
    </dgm:pt>
    <dgm:pt modelId="{CD7EA02C-304D-4669-A4F7-6B8A155ADE8D}" type="pres">
      <dgm:prSet presAssocID="{F9DD0594-C1D5-4693-A5A1-2F7EFAEA0743}" presName="Name23" presStyleLbl="parChTrans1D4" presStyleIdx="4" presStyleCnt="27"/>
      <dgm:spPr/>
    </dgm:pt>
    <dgm:pt modelId="{D0BC489B-CD43-4C5E-A8AC-A37B3015EBA9}" type="pres">
      <dgm:prSet presAssocID="{4968E698-5E18-4A68-A79E-959708E5F231}" presName="hierRoot4" presStyleCnt="0"/>
      <dgm:spPr/>
    </dgm:pt>
    <dgm:pt modelId="{7D5C7E0E-A80E-4ADF-AC50-6D276AD3652A}" type="pres">
      <dgm:prSet presAssocID="{4968E698-5E18-4A68-A79E-959708E5F231}" presName="composite4" presStyleCnt="0"/>
      <dgm:spPr/>
    </dgm:pt>
    <dgm:pt modelId="{C96D95D5-6E2A-4206-966B-586C338ED17C}" type="pres">
      <dgm:prSet presAssocID="{4968E698-5E18-4A68-A79E-959708E5F231}" presName="background4" presStyleLbl="node4" presStyleIdx="4" presStyleCnt="27"/>
      <dgm:spPr>
        <a:solidFill>
          <a:srgbClr val="708151">
            <a:alpha val="30000"/>
          </a:srgbClr>
        </a:solidFill>
      </dgm:spPr>
    </dgm:pt>
    <dgm:pt modelId="{E85F1DEB-56C2-4807-8B82-2755CAF11892}" type="pres">
      <dgm:prSet presAssocID="{4968E698-5E18-4A68-A79E-959708E5F231}" presName="text4" presStyleLbl="fgAcc4" presStyleIdx="4" presStyleCnt="27">
        <dgm:presLayoutVars>
          <dgm:chPref val="3"/>
        </dgm:presLayoutVars>
      </dgm:prSet>
      <dgm:spPr/>
    </dgm:pt>
    <dgm:pt modelId="{CA33CE90-F3ED-4ECB-B8DC-9E70BC095E1C}" type="pres">
      <dgm:prSet presAssocID="{4968E698-5E18-4A68-A79E-959708E5F231}" presName="hierChild5" presStyleCnt="0"/>
      <dgm:spPr/>
    </dgm:pt>
    <dgm:pt modelId="{9E879C2B-6838-4AA9-985A-48185C3E602B}" type="pres">
      <dgm:prSet presAssocID="{B24E8A98-8EBA-4BF9-BD79-9992B732F3B0}" presName="Name23" presStyleLbl="parChTrans1D4" presStyleIdx="5" presStyleCnt="27"/>
      <dgm:spPr/>
    </dgm:pt>
    <dgm:pt modelId="{18256EB9-19B4-45AF-B834-D5D477C51EA0}" type="pres">
      <dgm:prSet presAssocID="{2511602E-EE2E-40CE-B2FD-3DEC4ABF3C76}" presName="hierRoot4" presStyleCnt="0"/>
      <dgm:spPr/>
    </dgm:pt>
    <dgm:pt modelId="{8F6F54D3-94CB-4835-86D6-D513690CB4A9}" type="pres">
      <dgm:prSet presAssocID="{2511602E-EE2E-40CE-B2FD-3DEC4ABF3C76}" presName="composite4" presStyleCnt="0"/>
      <dgm:spPr/>
    </dgm:pt>
    <dgm:pt modelId="{F1F5AF6F-CDBF-495D-81F8-812A13627025}" type="pres">
      <dgm:prSet presAssocID="{2511602E-EE2E-40CE-B2FD-3DEC4ABF3C76}" presName="background4" presStyleLbl="node4" presStyleIdx="5" presStyleCnt="27"/>
      <dgm:spPr>
        <a:solidFill>
          <a:srgbClr val="708151">
            <a:alpha val="30000"/>
          </a:srgbClr>
        </a:solidFill>
      </dgm:spPr>
    </dgm:pt>
    <dgm:pt modelId="{C404F46E-8F97-4D4B-9340-CB5B57B913A5}" type="pres">
      <dgm:prSet presAssocID="{2511602E-EE2E-40CE-B2FD-3DEC4ABF3C76}" presName="text4" presStyleLbl="fgAcc4" presStyleIdx="5" presStyleCnt="27">
        <dgm:presLayoutVars>
          <dgm:chPref val="3"/>
        </dgm:presLayoutVars>
      </dgm:prSet>
      <dgm:spPr/>
    </dgm:pt>
    <dgm:pt modelId="{BE51AA58-D105-41E5-8EC0-5A43A79A17B4}" type="pres">
      <dgm:prSet presAssocID="{2511602E-EE2E-40CE-B2FD-3DEC4ABF3C76}" presName="hierChild5" presStyleCnt="0"/>
      <dgm:spPr/>
    </dgm:pt>
    <dgm:pt modelId="{A261A55E-EAF7-4EF3-AB59-EC1DB8E3982C}" type="pres">
      <dgm:prSet presAssocID="{D5DCAB53-D766-44F6-B7C3-C9DE683B565E}" presName="Name23" presStyleLbl="parChTrans1D4" presStyleIdx="6" presStyleCnt="27"/>
      <dgm:spPr/>
    </dgm:pt>
    <dgm:pt modelId="{0602D9A9-8FB4-47C1-AE12-A71EC67EF67B}" type="pres">
      <dgm:prSet presAssocID="{1090226A-529A-478D-AF6C-697EB631BB44}" presName="hierRoot4" presStyleCnt="0"/>
      <dgm:spPr/>
    </dgm:pt>
    <dgm:pt modelId="{904FC1F6-F9B2-4468-8936-5BC7E0C14351}" type="pres">
      <dgm:prSet presAssocID="{1090226A-529A-478D-AF6C-697EB631BB44}" presName="composite4" presStyleCnt="0"/>
      <dgm:spPr/>
    </dgm:pt>
    <dgm:pt modelId="{FEEE3528-0839-45D9-AAE2-49B47EAC082D}" type="pres">
      <dgm:prSet presAssocID="{1090226A-529A-478D-AF6C-697EB631BB44}" presName="background4" presStyleLbl="node4" presStyleIdx="6" presStyleCnt="27"/>
      <dgm:spPr>
        <a:solidFill>
          <a:srgbClr val="708151">
            <a:alpha val="30000"/>
          </a:srgbClr>
        </a:solidFill>
      </dgm:spPr>
    </dgm:pt>
    <dgm:pt modelId="{6FD77819-CE4B-4AD7-B759-5A42C460D2DF}" type="pres">
      <dgm:prSet presAssocID="{1090226A-529A-478D-AF6C-697EB631BB44}" presName="text4" presStyleLbl="fgAcc4" presStyleIdx="6" presStyleCnt="27">
        <dgm:presLayoutVars>
          <dgm:chPref val="3"/>
        </dgm:presLayoutVars>
      </dgm:prSet>
      <dgm:spPr/>
    </dgm:pt>
    <dgm:pt modelId="{075F627E-A787-4C45-BF4E-B84D6477C487}" type="pres">
      <dgm:prSet presAssocID="{1090226A-529A-478D-AF6C-697EB631BB44}" presName="hierChild5" presStyleCnt="0"/>
      <dgm:spPr/>
    </dgm:pt>
    <dgm:pt modelId="{5D19C9B9-9F46-4351-AD68-7DDF0630234F}" type="pres">
      <dgm:prSet presAssocID="{EBAF1ED0-E13C-4E99-848D-1FF60FC3CBCA}" presName="Name23" presStyleLbl="parChTrans1D4" presStyleIdx="7" presStyleCnt="27"/>
      <dgm:spPr/>
    </dgm:pt>
    <dgm:pt modelId="{9261B24F-9538-4919-BAFE-AC19AB6BA0BE}" type="pres">
      <dgm:prSet presAssocID="{D83EFB28-8D3E-436A-A328-B86AB9A5EB74}" presName="hierRoot4" presStyleCnt="0"/>
      <dgm:spPr/>
    </dgm:pt>
    <dgm:pt modelId="{56DB8F05-339D-4077-A20B-A6713084F8FB}" type="pres">
      <dgm:prSet presAssocID="{D83EFB28-8D3E-436A-A328-B86AB9A5EB74}" presName="composite4" presStyleCnt="0"/>
      <dgm:spPr/>
    </dgm:pt>
    <dgm:pt modelId="{DBBE201D-6B6B-4640-8259-B311EA0EFE1B}" type="pres">
      <dgm:prSet presAssocID="{D83EFB28-8D3E-436A-A328-B86AB9A5EB74}" presName="background4" presStyleLbl="node4" presStyleIdx="7" presStyleCnt="27"/>
      <dgm:spPr>
        <a:solidFill>
          <a:srgbClr val="708151">
            <a:alpha val="30000"/>
          </a:srgbClr>
        </a:solidFill>
      </dgm:spPr>
    </dgm:pt>
    <dgm:pt modelId="{DDCE45CF-6668-4486-8BDB-BF6044EC6C63}" type="pres">
      <dgm:prSet presAssocID="{D83EFB28-8D3E-436A-A328-B86AB9A5EB74}" presName="text4" presStyleLbl="fgAcc4" presStyleIdx="7" presStyleCnt="27">
        <dgm:presLayoutVars>
          <dgm:chPref val="3"/>
        </dgm:presLayoutVars>
      </dgm:prSet>
      <dgm:spPr/>
    </dgm:pt>
    <dgm:pt modelId="{7B890370-81F9-43D5-A152-208CC5BCDDFE}" type="pres">
      <dgm:prSet presAssocID="{D83EFB28-8D3E-436A-A328-B86AB9A5EB74}" presName="hierChild5" presStyleCnt="0"/>
      <dgm:spPr/>
    </dgm:pt>
    <dgm:pt modelId="{EA1127CB-885E-43F3-957A-29206411D5DA}" type="pres">
      <dgm:prSet presAssocID="{004FBC86-C56B-4B05-A972-FB6B5691C720}" presName="Name17" presStyleLbl="parChTrans1D3" presStyleIdx="2" presStyleCnt="4"/>
      <dgm:spPr/>
    </dgm:pt>
    <dgm:pt modelId="{7D6B497E-B6D9-4339-9104-C056357C64E1}" type="pres">
      <dgm:prSet presAssocID="{9B1FD062-7CA1-4C04-ACAE-C732A3BA3274}" presName="hierRoot3" presStyleCnt="0"/>
      <dgm:spPr/>
    </dgm:pt>
    <dgm:pt modelId="{09D7538D-F814-4075-BC9B-AA9539624F54}" type="pres">
      <dgm:prSet presAssocID="{9B1FD062-7CA1-4C04-ACAE-C732A3BA3274}" presName="composite3" presStyleCnt="0"/>
      <dgm:spPr/>
    </dgm:pt>
    <dgm:pt modelId="{B420D3FD-1FB2-46EB-9B01-A9DF5E184452}" type="pres">
      <dgm:prSet presAssocID="{9B1FD062-7CA1-4C04-ACAE-C732A3BA3274}" presName="background3" presStyleLbl="node3" presStyleIdx="2" presStyleCnt="4"/>
      <dgm:spPr>
        <a:solidFill>
          <a:srgbClr val="708151">
            <a:alpha val="50000"/>
          </a:srgbClr>
        </a:solidFill>
      </dgm:spPr>
    </dgm:pt>
    <dgm:pt modelId="{CF868B04-2034-45E3-90E3-9AA625294906}" type="pres">
      <dgm:prSet presAssocID="{9B1FD062-7CA1-4C04-ACAE-C732A3BA3274}" presName="text3" presStyleLbl="fgAcc3" presStyleIdx="2" presStyleCnt="4">
        <dgm:presLayoutVars>
          <dgm:chPref val="3"/>
        </dgm:presLayoutVars>
      </dgm:prSet>
      <dgm:spPr/>
    </dgm:pt>
    <dgm:pt modelId="{6ED7EC07-3107-44D3-8891-C914C4B03311}" type="pres">
      <dgm:prSet presAssocID="{9B1FD062-7CA1-4C04-ACAE-C732A3BA3274}" presName="hierChild4" presStyleCnt="0"/>
      <dgm:spPr/>
    </dgm:pt>
    <dgm:pt modelId="{D5B06449-2D1C-4DEE-863E-622504F4D2A6}" type="pres">
      <dgm:prSet presAssocID="{8D0BAC96-E6CC-4740-940C-570E64BB57BE}" presName="Name23" presStyleLbl="parChTrans1D4" presStyleIdx="8" presStyleCnt="27"/>
      <dgm:spPr/>
    </dgm:pt>
    <dgm:pt modelId="{5E9C8981-50CB-4AB7-80F5-E3DD290FFA0B}" type="pres">
      <dgm:prSet presAssocID="{BAE1854E-0EDC-4678-BF25-AE304056FC4C}" presName="hierRoot4" presStyleCnt="0"/>
      <dgm:spPr/>
    </dgm:pt>
    <dgm:pt modelId="{BEEB9DE7-0E11-4B37-839B-47C8056B2450}" type="pres">
      <dgm:prSet presAssocID="{BAE1854E-0EDC-4678-BF25-AE304056FC4C}" presName="composite4" presStyleCnt="0"/>
      <dgm:spPr/>
    </dgm:pt>
    <dgm:pt modelId="{83C099F0-D486-4130-B2BD-9CE579392785}" type="pres">
      <dgm:prSet presAssocID="{BAE1854E-0EDC-4678-BF25-AE304056FC4C}" presName="background4" presStyleLbl="node4" presStyleIdx="8" presStyleCnt="27"/>
      <dgm:spPr>
        <a:solidFill>
          <a:srgbClr val="708151">
            <a:alpha val="30000"/>
          </a:srgbClr>
        </a:solidFill>
      </dgm:spPr>
    </dgm:pt>
    <dgm:pt modelId="{572C18B5-70D3-4F28-B159-36A8E5BF1530}" type="pres">
      <dgm:prSet presAssocID="{BAE1854E-0EDC-4678-BF25-AE304056FC4C}" presName="text4" presStyleLbl="fgAcc4" presStyleIdx="8" presStyleCnt="27">
        <dgm:presLayoutVars>
          <dgm:chPref val="3"/>
        </dgm:presLayoutVars>
      </dgm:prSet>
      <dgm:spPr/>
    </dgm:pt>
    <dgm:pt modelId="{2BEFFA2A-86A5-432A-9BEF-42A334D2B912}" type="pres">
      <dgm:prSet presAssocID="{BAE1854E-0EDC-4678-BF25-AE304056FC4C}" presName="hierChild5" presStyleCnt="0"/>
      <dgm:spPr/>
    </dgm:pt>
    <dgm:pt modelId="{20A7ADFC-6167-4AD4-913C-0D3AEFC93B27}" type="pres">
      <dgm:prSet presAssocID="{8C41D770-6187-4901-8539-2B19B106B79B}" presName="Name17" presStyleLbl="parChTrans1D3" presStyleIdx="3" presStyleCnt="4"/>
      <dgm:spPr/>
    </dgm:pt>
    <dgm:pt modelId="{4B438C60-B2D8-4574-AEC2-AF9062579B5E}" type="pres">
      <dgm:prSet presAssocID="{959637EC-985C-486D-A12C-25E74A5D1279}" presName="hierRoot3" presStyleCnt="0"/>
      <dgm:spPr/>
    </dgm:pt>
    <dgm:pt modelId="{C9C24C89-88FF-436B-963E-091975796C24}" type="pres">
      <dgm:prSet presAssocID="{959637EC-985C-486D-A12C-25E74A5D1279}" presName="composite3" presStyleCnt="0"/>
      <dgm:spPr/>
    </dgm:pt>
    <dgm:pt modelId="{15528B0A-7EC2-4BB1-A74F-BE43F5B06FAF}" type="pres">
      <dgm:prSet presAssocID="{959637EC-985C-486D-A12C-25E74A5D1279}" presName="background3" presStyleLbl="node3" presStyleIdx="3" presStyleCnt="4"/>
      <dgm:spPr>
        <a:solidFill>
          <a:srgbClr val="708151">
            <a:alpha val="50000"/>
          </a:srgbClr>
        </a:solidFill>
      </dgm:spPr>
    </dgm:pt>
    <dgm:pt modelId="{AD64EBB4-4A07-4DBD-917C-607D1BDED5F6}" type="pres">
      <dgm:prSet presAssocID="{959637EC-985C-486D-A12C-25E74A5D1279}" presName="text3" presStyleLbl="fgAcc3" presStyleIdx="3" presStyleCnt="4">
        <dgm:presLayoutVars>
          <dgm:chPref val="3"/>
        </dgm:presLayoutVars>
      </dgm:prSet>
      <dgm:spPr/>
    </dgm:pt>
    <dgm:pt modelId="{B3906E33-EE64-41E7-A392-F9640C79266B}" type="pres">
      <dgm:prSet presAssocID="{959637EC-985C-486D-A12C-25E74A5D1279}" presName="hierChild4" presStyleCnt="0"/>
      <dgm:spPr/>
    </dgm:pt>
    <dgm:pt modelId="{0CD12C02-F4C0-4F78-B96A-4FC42134E9B3}" type="pres">
      <dgm:prSet presAssocID="{D8962053-D7E1-4F3B-A0F7-4C68590569E1}" presName="Name23" presStyleLbl="parChTrans1D4" presStyleIdx="9" presStyleCnt="27"/>
      <dgm:spPr/>
    </dgm:pt>
    <dgm:pt modelId="{76D64B0A-F8EB-4CA1-A027-431B573F605D}" type="pres">
      <dgm:prSet presAssocID="{C1F97FA2-173C-4412-8E5B-5FE900ECAE05}" presName="hierRoot4" presStyleCnt="0"/>
      <dgm:spPr/>
    </dgm:pt>
    <dgm:pt modelId="{73EF4D0E-23EF-443A-BDC3-A53E97BAFABA}" type="pres">
      <dgm:prSet presAssocID="{C1F97FA2-173C-4412-8E5B-5FE900ECAE05}" presName="composite4" presStyleCnt="0"/>
      <dgm:spPr/>
    </dgm:pt>
    <dgm:pt modelId="{8998E0A9-D068-42FB-B3D0-6A1EE1D66779}" type="pres">
      <dgm:prSet presAssocID="{C1F97FA2-173C-4412-8E5B-5FE900ECAE05}" presName="background4" presStyleLbl="node4" presStyleIdx="9" presStyleCnt="27"/>
      <dgm:spPr>
        <a:solidFill>
          <a:srgbClr val="708151">
            <a:alpha val="30000"/>
          </a:srgbClr>
        </a:solidFill>
      </dgm:spPr>
    </dgm:pt>
    <dgm:pt modelId="{976E9007-1042-4D3E-94B6-1853537D0FDE}" type="pres">
      <dgm:prSet presAssocID="{C1F97FA2-173C-4412-8E5B-5FE900ECAE05}" presName="text4" presStyleLbl="fgAcc4" presStyleIdx="9" presStyleCnt="27">
        <dgm:presLayoutVars>
          <dgm:chPref val="3"/>
        </dgm:presLayoutVars>
      </dgm:prSet>
      <dgm:spPr/>
    </dgm:pt>
    <dgm:pt modelId="{06FDB3C3-05D6-4AF7-B9E6-11A70D29B7F2}" type="pres">
      <dgm:prSet presAssocID="{C1F97FA2-173C-4412-8E5B-5FE900ECAE05}" presName="hierChild5" presStyleCnt="0"/>
      <dgm:spPr/>
    </dgm:pt>
    <dgm:pt modelId="{CA5692D5-808C-4772-91E5-E138C3EEC3B1}" type="pres">
      <dgm:prSet presAssocID="{941CF055-6885-4237-BD6E-C15F78F44C58}" presName="Name23" presStyleLbl="parChTrans1D4" presStyleIdx="10" presStyleCnt="27"/>
      <dgm:spPr/>
    </dgm:pt>
    <dgm:pt modelId="{AB7DD9B7-416A-4708-B108-5625EFACDA10}" type="pres">
      <dgm:prSet presAssocID="{8B2C3187-FF74-454E-A938-3A7721FA9F88}" presName="hierRoot4" presStyleCnt="0"/>
      <dgm:spPr/>
    </dgm:pt>
    <dgm:pt modelId="{88D905B3-0D12-4893-A49E-E1F1D65B8C33}" type="pres">
      <dgm:prSet presAssocID="{8B2C3187-FF74-454E-A938-3A7721FA9F88}" presName="composite4" presStyleCnt="0"/>
      <dgm:spPr/>
    </dgm:pt>
    <dgm:pt modelId="{C1DBA08B-0BC4-4C75-A56C-2119FB709DF8}" type="pres">
      <dgm:prSet presAssocID="{8B2C3187-FF74-454E-A938-3A7721FA9F88}" presName="background4" presStyleLbl="node4" presStyleIdx="10" presStyleCnt="27"/>
      <dgm:spPr>
        <a:solidFill>
          <a:srgbClr val="708151">
            <a:alpha val="30000"/>
          </a:srgbClr>
        </a:solidFill>
      </dgm:spPr>
    </dgm:pt>
    <dgm:pt modelId="{3E9C5FC8-A31E-4A53-B168-42363129B9CC}" type="pres">
      <dgm:prSet presAssocID="{8B2C3187-FF74-454E-A938-3A7721FA9F88}" presName="text4" presStyleLbl="fgAcc4" presStyleIdx="10" presStyleCnt="27">
        <dgm:presLayoutVars>
          <dgm:chPref val="3"/>
        </dgm:presLayoutVars>
      </dgm:prSet>
      <dgm:spPr/>
    </dgm:pt>
    <dgm:pt modelId="{C2F278AB-D834-43E9-A12B-D9FBB09C8C21}" type="pres">
      <dgm:prSet presAssocID="{8B2C3187-FF74-454E-A938-3A7721FA9F88}" presName="hierChild5" presStyleCnt="0"/>
      <dgm:spPr/>
    </dgm:pt>
    <dgm:pt modelId="{A295B3A2-A909-4890-9A90-2456F49174BB}" type="pres">
      <dgm:prSet presAssocID="{DDB4E297-0BA9-49EE-B112-9217BCB6D984}" presName="Name23" presStyleLbl="parChTrans1D4" presStyleIdx="11" presStyleCnt="27"/>
      <dgm:spPr/>
    </dgm:pt>
    <dgm:pt modelId="{326C9F62-D084-4956-B701-F09EC59F5045}" type="pres">
      <dgm:prSet presAssocID="{221BCDDA-EC84-4C2E-8C62-FFA729730C85}" presName="hierRoot4" presStyleCnt="0"/>
      <dgm:spPr/>
    </dgm:pt>
    <dgm:pt modelId="{A5CFCD81-0F5B-418F-8006-C5FAF972D8F4}" type="pres">
      <dgm:prSet presAssocID="{221BCDDA-EC84-4C2E-8C62-FFA729730C85}" presName="composite4" presStyleCnt="0"/>
      <dgm:spPr/>
    </dgm:pt>
    <dgm:pt modelId="{9D3488FF-F76E-4B0A-9CF5-554E8939EF7D}" type="pres">
      <dgm:prSet presAssocID="{221BCDDA-EC84-4C2E-8C62-FFA729730C85}" presName="background4" presStyleLbl="node4" presStyleIdx="11" presStyleCnt="27"/>
      <dgm:spPr>
        <a:solidFill>
          <a:srgbClr val="708151">
            <a:alpha val="30000"/>
          </a:srgbClr>
        </a:solidFill>
      </dgm:spPr>
    </dgm:pt>
    <dgm:pt modelId="{A8157BFD-1EE7-442B-946B-FED681C2A648}" type="pres">
      <dgm:prSet presAssocID="{221BCDDA-EC84-4C2E-8C62-FFA729730C85}" presName="text4" presStyleLbl="fgAcc4" presStyleIdx="11" presStyleCnt="27">
        <dgm:presLayoutVars>
          <dgm:chPref val="3"/>
        </dgm:presLayoutVars>
      </dgm:prSet>
      <dgm:spPr/>
    </dgm:pt>
    <dgm:pt modelId="{C08CF254-68EC-4E77-AAEA-B5B1350C361D}" type="pres">
      <dgm:prSet presAssocID="{221BCDDA-EC84-4C2E-8C62-FFA729730C85}" presName="hierChild5" presStyleCnt="0"/>
      <dgm:spPr/>
    </dgm:pt>
    <dgm:pt modelId="{9305C464-F6F5-43CF-AFE7-5CD3DBE968A4}" type="pres">
      <dgm:prSet presAssocID="{DFD954F5-E5C7-46E5-86F9-E86FD0D493F6}" presName="Name23" presStyleLbl="parChTrans1D4" presStyleIdx="12" presStyleCnt="27"/>
      <dgm:spPr/>
    </dgm:pt>
    <dgm:pt modelId="{5834B7DB-DD25-43E0-9C14-89A36DF842D8}" type="pres">
      <dgm:prSet presAssocID="{6BE56A1E-D54B-4E91-979B-B24DDAC10CE2}" presName="hierRoot4" presStyleCnt="0"/>
      <dgm:spPr/>
    </dgm:pt>
    <dgm:pt modelId="{04049733-B7D0-4DED-BF3A-97B680519403}" type="pres">
      <dgm:prSet presAssocID="{6BE56A1E-D54B-4E91-979B-B24DDAC10CE2}" presName="composite4" presStyleCnt="0"/>
      <dgm:spPr/>
    </dgm:pt>
    <dgm:pt modelId="{B3912002-5C5E-4479-8386-E8E440C646C2}" type="pres">
      <dgm:prSet presAssocID="{6BE56A1E-D54B-4E91-979B-B24DDAC10CE2}" presName="background4" presStyleLbl="node4" presStyleIdx="12" presStyleCnt="27"/>
      <dgm:spPr>
        <a:solidFill>
          <a:srgbClr val="708151">
            <a:alpha val="30000"/>
          </a:srgbClr>
        </a:solidFill>
      </dgm:spPr>
    </dgm:pt>
    <dgm:pt modelId="{6E24D982-E020-4990-93FF-DAAD6CD5F737}" type="pres">
      <dgm:prSet presAssocID="{6BE56A1E-D54B-4E91-979B-B24DDAC10CE2}" presName="text4" presStyleLbl="fgAcc4" presStyleIdx="12" presStyleCnt="27">
        <dgm:presLayoutVars>
          <dgm:chPref val="3"/>
        </dgm:presLayoutVars>
      </dgm:prSet>
      <dgm:spPr/>
    </dgm:pt>
    <dgm:pt modelId="{E3208876-787E-4E92-B2C3-5C1D6C9D7632}" type="pres">
      <dgm:prSet presAssocID="{6BE56A1E-D54B-4E91-979B-B24DDAC10CE2}" presName="hierChild5" presStyleCnt="0"/>
      <dgm:spPr/>
    </dgm:pt>
    <dgm:pt modelId="{A86B7FEE-D669-4A5C-ABEC-1D6B4EAB413E}" type="pres">
      <dgm:prSet presAssocID="{36BC37CD-195C-4C7F-B72A-BD996C35F728}" presName="Name23" presStyleLbl="parChTrans1D4" presStyleIdx="13" presStyleCnt="27"/>
      <dgm:spPr/>
    </dgm:pt>
    <dgm:pt modelId="{0A43471A-09EC-49EF-8A0F-9C4004C7DE59}" type="pres">
      <dgm:prSet presAssocID="{4188A714-16F7-44D0-A5C0-099C6746A660}" presName="hierRoot4" presStyleCnt="0"/>
      <dgm:spPr/>
    </dgm:pt>
    <dgm:pt modelId="{15B849FA-1F3C-4435-A998-A0843F903517}" type="pres">
      <dgm:prSet presAssocID="{4188A714-16F7-44D0-A5C0-099C6746A660}" presName="composite4" presStyleCnt="0"/>
      <dgm:spPr/>
    </dgm:pt>
    <dgm:pt modelId="{EB45F93D-0F42-481F-89A0-54AD7246CDA0}" type="pres">
      <dgm:prSet presAssocID="{4188A714-16F7-44D0-A5C0-099C6746A660}" presName="background4" presStyleLbl="node4" presStyleIdx="13" presStyleCnt="27"/>
      <dgm:spPr>
        <a:solidFill>
          <a:srgbClr val="708151">
            <a:alpha val="30000"/>
          </a:srgbClr>
        </a:solidFill>
      </dgm:spPr>
    </dgm:pt>
    <dgm:pt modelId="{B1DF3FD6-1B70-4173-B332-D3974FAB964B}" type="pres">
      <dgm:prSet presAssocID="{4188A714-16F7-44D0-A5C0-099C6746A660}" presName="text4" presStyleLbl="fgAcc4" presStyleIdx="13" presStyleCnt="27">
        <dgm:presLayoutVars>
          <dgm:chPref val="3"/>
        </dgm:presLayoutVars>
      </dgm:prSet>
      <dgm:spPr/>
    </dgm:pt>
    <dgm:pt modelId="{41BC38D3-40FB-40F6-9E3F-16E901F6F408}" type="pres">
      <dgm:prSet presAssocID="{4188A714-16F7-44D0-A5C0-099C6746A660}" presName="hierChild5" presStyleCnt="0"/>
      <dgm:spPr/>
    </dgm:pt>
    <dgm:pt modelId="{3D29A71C-6544-4DF4-AA89-4D936AC271D2}" type="pres">
      <dgm:prSet presAssocID="{5A63B31D-E024-49C6-A3AB-C6984D460954}" presName="Name23" presStyleLbl="parChTrans1D4" presStyleIdx="14" presStyleCnt="27"/>
      <dgm:spPr/>
    </dgm:pt>
    <dgm:pt modelId="{A7DE9A1F-EFE9-41DD-8742-8B69C7ECA537}" type="pres">
      <dgm:prSet presAssocID="{D7E6BC0C-54FF-4933-A826-AD95FA5CE8EF}" presName="hierRoot4" presStyleCnt="0"/>
      <dgm:spPr/>
    </dgm:pt>
    <dgm:pt modelId="{969CC25D-47AB-40B3-9F90-90C2CE738D97}" type="pres">
      <dgm:prSet presAssocID="{D7E6BC0C-54FF-4933-A826-AD95FA5CE8EF}" presName="composite4" presStyleCnt="0"/>
      <dgm:spPr/>
    </dgm:pt>
    <dgm:pt modelId="{25F70189-2272-4758-B511-D7340A8F5F3C}" type="pres">
      <dgm:prSet presAssocID="{D7E6BC0C-54FF-4933-A826-AD95FA5CE8EF}" presName="background4" presStyleLbl="node4" presStyleIdx="14" presStyleCnt="27"/>
      <dgm:spPr>
        <a:solidFill>
          <a:srgbClr val="708151">
            <a:alpha val="30000"/>
          </a:srgbClr>
        </a:solidFill>
      </dgm:spPr>
    </dgm:pt>
    <dgm:pt modelId="{8EF18002-544F-426A-A058-AF9B66220730}" type="pres">
      <dgm:prSet presAssocID="{D7E6BC0C-54FF-4933-A826-AD95FA5CE8EF}" presName="text4" presStyleLbl="fgAcc4" presStyleIdx="14" presStyleCnt="27">
        <dgm:presLayoutVars>
          <dgm:chPref val="3"/>
        </dgm:presLayoutVars>
      </dgm:prSet>
      <dgm:spPr/>
    </dgm:pt>
    <dgm:pt modelId="{236AEC9E-7643-40B6-89E2-8612DC55DA08}" type="pres">
      <dgm:prSet presAssocID="{D7E6BC0C-54FF-4933-A826-AD95FA5CE8EF}" presName="hierChild5" presStyleCnt="0"/>
      <dgm:spPr/>
    </dgm:pt>
    <dgm:pt modelId="{31A20ECF-2633-41AF-95AE-4C5B9B6CD00F}" type="pres">
      <dgm:prSet presAssocID="{3B3B84BC-BCC8-44DC-9B15-8624CC8AAA7D}" presName="Name23" presStyleLbl="parChTrans1D4" presStyleIdx="15" presStyleCnt="27"/>
      <dgm:spPr/>
    </dgm:pt>
    <dgm:pt modelId="{C342136E-E518-48A8-97FA-AA8BA4AEC301}" type="pres">
      <dgm:prSet presAssocID="{8FC55240-9CAA-4AD9-AAAB-B3DDA9015627}" presName="hierRoot4" presStyleCnt="0"/>
      <dgm:spPr/>
    </dgm:pt>
    <dgm:pt modelId="{9F829BF1-859D-401D-BE2C-ADC98290E9AD}" type="pres">
      <dgm:prSet presAssocID="{8FC55240-9CAA-4AD9-AAAB-B3DDA9015627}" presName="composite4" presStyleCnt="0"/>
      <dgm:spPr/>
    </dgm:pt>
    <dgm:pt modelId="{6D129D43-574B-456D-B8CB-9BA9E79B269F}" type="pres">
      <dgm:prSet presAssocID="{8FC55240-9CAA-4AD9-AAAB-B3DDA9015627}" presName="background4" presStyleLbl="node4" presStyleIdx="15" presStyleCnt="27"/>
      <dgm:spPr>
        <a:solidFill>
          <a:srgbClr val="708151">
            <a:alpha val="30000"/>
          </a:srgbClr>
        </a:solidFill>
      </dgm:spPr>
    </dgm:pt>
    <dgm:pt modelId="{FB143487-39CE-4EDC-BFD9-DA3835EFAA9B}" type="pres">
      <dgm:prSet presAssocID="{8FC55240-9CAA-4AD9-AAAB-B3DDA9015627}" presName="text4" presStyleLbl="fgAcc4" presStyleIdx="15" presStyleCnt="27">
        <dgm:presLayoutVars>
          <dgm:chPref val="3"/>
        </dgm:presLayoutVars>
      </dgm:prSet>
      <dgm:spPr/>
    </dgm:pt>
    <dgm:pt modelId="{7BCC3612-A1C7-4A64-A5E9-F4010FADFF20}" type="pres">
      <dgm:prSet presAssocID="{8FC55240-9CAA-4AD9-AAAB-B3DDA9015627}" presName="hierChild5" presStyleCnt="0"/>
      <dgm:spPr/>
    </dgm:pt>
    <dgm:pt modelId="{A356045A-7346-4560-9F6F-404CDBD7097A}" type="pres">
      <dgm:prSet presAssocID="{ED8C0F40-69D9-4EF8-A3AF-3FFC70F14210}" presName="Name23" presStyleLbl="parChTrans1D4" presStyleIdx="16" presStyleCnt="27"/>
      <dgm:spPr/>
    </dgm:pt>
    <dgm:pt modelId="{0000D566-5888-4541-968F-5A9FED15EDFE}" type="pres">
      <dgm:prSet presAssocID="{03131D69-E62E-4A83-A450-4A536F84FB2F}" presName="hierRoot4" presStyleCnt="0"/>
      <dgm:spPr/>
    </dgm:pt>
    <dgm:pt modelId="{57B96078-BA12-4E95-83BE-034DF05A0CE9}" type="pres">
      <dgm:prSet presAssocID="{03131D69-E62E-4A83-A450-4A536F84FB2F}" presName="composite4" presStyleCnt="0"/>
      <dgm:spPr/>
    </dgm:pt>
    <dgm:pt modelId="{9B428239-395F-42B3-8933-700331340AF4}" type="pres">
      <dgm:prSet presAssocID="{03131D69-E62E-4A83-A450-4A536F84FB2F}" presName="background4" presStyleLbl="node4" presStyleIdx="16" presStyleCnt="27"/>
      <dgm:spPr>
        <a:solidFill>
          <a:srgbClr val="708151">
            <a:alpha val="30000"/>
          </a:srgbClr>
        </a:solidFill>
      </dgm:spPr>
    </dgm:pt>
    <dgm:pt modelId="{1E144A92-6328-4D26-AC5C-6D390A718FF2}" type="pres">
      <dgm:prSet presAssocID="{03131D69-E62E-4A83-A450-4A536F84FB2F}" presName="text4" presStyleLbl="fgAcc4" presStyleIdx="16" presStyleCnt="27">
        <dgm:presLayoutVars>
          <dgm:chPref val="3"/>
        </dgm:presLayoutVars>
      </dgm:prSet>
      <dgm:spPr/>
    </dgm:pt>
    <dgm:pt modelId="{688D5DD0-C4C7-4767-8EE7-99D6C87DD5C5}" type="pres">
      <dgm:prSet presAssocID="{03131D69-E62E-4A83-A450-4A536F84FB2F}" presName="hierChild5" presStyleCnt="0"/>
      <dgm:spPr/>
    </dgm:pt>
    <dgm:pt modelId="{72A67B7A-E8F0-4B38-8726-050A9DAFA7FB}" type="pres">
      <dgm:prSet presAssocID="{6FF0F6C8-732F-4E1A-9A49-78B04BEAE4C0}" presName="Name23" presStyleLbl="parChTrans1D4" presStyleIdx="17" presStyleCnt="27"/>
      <dgm:spPr/>
    </dgm:pt>
    <dgm:pt modelId="{A58B019C-D3FC-4BFB-904A-334B6E95C1B3}" type="pres">
      <dgm:prSet presAssocID="{3E613A7B-501F-41E6-9AAC-7D42E152C3C2}" presName="hierRoot4" presStyleCnt="0"/>
      <dgm:spPr/>
    </dgm:pt>
    <dgm:pt modelId="{119BCFFD-F73F-4D02-A405-9229008AE503}" type="pres">
      <dgm:prSet presAssocID="{3E613A7B-501F-41E6-9AAC-7D42E152C3C2}" presName="composite4" presStyleCnt="0"/>
      <dgm:spPr/>
    </dgm:pt>
    <dgm:pt modelId="{265A8EC1-5C0F-43F0-A016-00DFF842C89D}" type="pres">
      <dgm:prSet presAssocID="{3E613A7B-501F-41E6-9AAC-7D42E152C3C2}" presName="background4" presStyleLbl="node4" presStyleIdx="17" presStyleCnt="27"/>
      <dgm:spPr>
        <a:solidFill>
          <a:srgbClr val="708151">
            <a:alpha val="30000"/>
          </a:srgbClr>
        </a:solidFill>
      </dgm:spPr>
    </dgm:pt>
    <dgm:pt modelId="{54D70B7F-3E21-4AC3-BDB5-FAC7A1F4070F}" type="pres">
      <dgm:prSet presAssocID="{3E613A7B-501F-41E6-9AAC-7D42E152C3C2}" presName="text4" presStyleLbl="fgAcc4" presStyleIdx="17" presStyleCnt="27">
        <dgm:presLayoutVars>
          <dgm:chPref val="3"/>
        </dgm:presLayoutVars>
      </dgm:prSet>
      <dgm:spPr/>
    </dgm:pt>
    <dgm:pt modelId="{A569E213-6A2B-4518-9FAB-C9661818CA86}" type="pres">
      <dgm:prSet presAssocID="{3E613A7B-501F-41E6-9AAC-7D42E152C3C2}" presName="hierChild5" presStyleCnt="0"/>
      <dgm:spPr/>
    </dgm:pt>
    <dgm:pt modelId="{12F248C3-8661-4FCB-98D6-1BD01E5D8610}" type="pres">
      <dgm:prSet presAssocID="{A58F0122-B870-4D74-AF7E-D18CD2FB4293}" presName="Name23" presStyleLbl="parChTrans1D4" presStyleIdx="18" presStyleCnt="27"/>
      <dgm:spPr/>
    </dgm:pt>
    <dgm:pt modelId="{260C0F91-2530-4EFE-B267-E9390F427BFA}" type="pres">
      <dgm:prSet presAssocID="{05D14967-83CC-44AA-B99B-2C76CE864CA4}" presName="hierRoot4" presStyleCnt="0"/>
      <dgm:spPr/>
    </dgm:pt>
    <dgm:pt modelId="{116AC5F3-F7ED-417D-AA01-A85716A3F1F1}" type="pres">
      <dgm:prSet presAssocID="{05D14967-83CC-44AA-B99B-2C76CE864CA4}" presName="composite4" presStyleCnt="0"/>
      <dgm:spPr/>
    </dgm:pt>
    <dgm:pt modelId="{350F068F-E642-4DE6-8FBF-C42FDE633C62}" type="pres">
      <dgm:prSet presAssocID="{05D14967-83CC-44AA-B99B-2C76CE864CA4}" presName="background4" presStyleLbl="node4" presStyleIdx="18" presStyleCnt="27"/>
      <dgm:spPr>
        <a:solidFill>
          <a:srgbClr val="708151">
            <a:alpha val="30000"/>
          </a:srgbClr>
        </a:solidFill>
      </dgm:spPr>
    </dgm:pt>
    <dgm:pt modelId="{1FCF9F84-4DB0-4C75-820C-61BC37312A81}" type="pres">
      <dgm:prSet presAssocID="{05D14967-83CC-44AA-B99B-2C76CE864CA4}" presName="text4" presStyleLbl="fgAcc4" presStyleIdx="18" presStyleCnt="27">
        <dgm:presLayoutVars>
          <dgm:chPref val="3"/>
        </dgm:presLayoutVars>
      </dgm:prSet>
      <dgm:spPr/>
    </dgm:pt>
    <dgm:pt modelId="{82AAAC22-2DF3-4284-AF86-2E33D5E99FD9}" type="pres">
      <dgm:prSet presAssocID="{05D14967-83CC-44AA-B99B-2C76CE864CA4}" presName="hierChild5" presStyleCnt="0"/>
      <dgm:spPr/>
    </dgm:pt>
    <dgm:pt modelId="{9CFDEAA4-A92D-4074-961B-ABF6F8A63A4B}" type="pres">
      <dgm:prSet presAssocID="{D88C4EDB-B816-4DAA-AD45-A421A495666B}" presName="Name23" presStyleLbl="parChTrans1D4" presStyleIdx="19" presStyleCnt="27"/>
      <dgm:spPr/>
    </dgm:pt>
    <dgm:pt modelId="{EDF89B4B-DDA7-4F19-AFA5-32C2B342D115}" type="pres">
      <dgm:prSet presAssocID="{337C6ED2-80EF-4706-A7BA-FF11DCF9177C}" presName="hierRoot4" presStyleCnt="0"/>
      <dgm:spPr/>
    </dgm:pt>
    <dgm:pt modelId="{797A532A-E678-48FD-A417-7AE66809FDB1}" type="pres">
      <dgm:prSet presAssocID="{337C6ED2-80EF-4706-A7BA-FF11DCF9177C}" presName="composite4" presStyleCnt="0"/>
      <dgm:spPr/>
    </dgm:pt>
    <dgm:pt modelId="{965701D7-F7E7-4747-8591-B2164326D3ED}" type="pres">
      <dgm:prSet presAssocID="{337C6ED2-80EF-4706-A7BA-FF11DCF9177C}" presName="background4" presStyleLbl="node4" presStyleIdx="19" presStyleCnt="27"/>
      <dgm:spPr>
        <a:solidFill>
          <a:srgbClr val="708151">
            <a:alpha val="30000"/>
          </a:srgbClr>
        </a:solidFill>
      </dgm:spPr>
    </dgm:pt>
    <dgm:pt modelId="{85DD3CAF-739D-49F5-AA11-BEC8CA2F4EB0}" type="pres">
      <dgm:prSet presAssocID="{337C6ED2-80EF-4706-A7BA-FF11DCF9177C}" presName="text4" presStyleLbl="fgAcc4" presStyleIdx="19" presStyleCnt="27">
        <dgm:presLayoutVars>
          <dgm:chPref val="3"/>
        </dgm:presLayoutVars>
      </dgm:prSet>
      <dgm:spPr/>
    </dgm:pt>
    <dgm:pt modelId="{68C519C1-3ABB-4C1F-B113-30F9057B3AC5}" type="pres">
      <dgm:prSet presAssocID="{337C6ED2-80EF-4706-A7BA-FF11DCF9177C}" presName="hierChild5" presStyleCnt="0"/>
      <dgm:spPr/>
    </dgm:pt>
    <dgm:pt modelId="{51B2EFA0-CDE7-4182-B258-48D1DAA0C5AC}" type="pres">
      <dgm:prSet presAssocID="{6F34A73A-EE2C-4781-8CBE-59E75DCFCC00}" presName="Name23" presStyleLbl="parChTrans1D4" presStyleIdx="20" presStyleCnt="27"/>
      <dgm:spPr/>
    </dgm:pt>
    <dgm:pt modelId="{86E186D7-4A10-49EE-B6DA-C75073A0B910}" type="pres">
      <dgm:prSet presAssocID="{3E536BA0-3428-4C48-B4B4-91F123558371}" presName="hierRoot4" presStyleCnt="0"/>
      <dgm:spPr/>
    </dgm:pt>
    <dgm:pt modelId="{7108EEC9-B1A0-4378-BC9E-133CD1F9A1D7}" type="pres">
      <dgm:prSet presAssocID="{3E536BA0-3428-4C48-B4B4-91F123558371}" presName="composite4" presStyleCnt="0"/>
      <dgm:spPr/>
    </dgm:pt>
    <dgm:pt modelId="{A7D0DB83-EA7D-4663-BED8-C0714015B696}" type="pres">
      <dgm:prSet presAssocID="{3E536BA0-3428-4C48-B4B4-91F123558371}" presName="background4" presStyleLbl="node4" presStyleIdx="20" presStyleCnt="27"/>
      <dgm:spPr>
        <a:solidFill>
          <a:srgbClr val="708151">
            <a:alpha val="30000"/>
          </a:srgbClr>
        </a:solidFill>
      </dgm:spPr>
    </dgm:pt>
    <dgm:pt modelId="{310D2BA5-BA5C-4B33-A0E8-81CAE3ACFA7C}" type="pres">
      <dgm:prSet presAssocID="{3E536BA0-3428-4C48-B4B4-91F123558371}" presName="text4" presStyleLbl="fgAcc4" presStyleIdx="20" presStyleCnt="27">
        <dgm:presLayoutVars>
          <dgm:chPref val="3"/>
        </dgm:presLayoutVars>
      </dgm:prSet>
      <dgm:spPr/>
    </dgm:pt>
    <dgm:pt modelId="{CF6A4667-7236-40FF-8262-47C13BB94A4E}" type="pres">
      <dgm:prSet presAssocID="{3E536BA0-3428-4C48-B4B4-91F123558371}" presName="hierChild5" presStyleCnt="0"/>
      <dgm:spPr/>
    </dgm:pt>
    <dgm:pt modelId="{B4B9D2A9-36DA-433B-8EC9-64478327064F}" type="pres">
      <dgm:prSet presAssocID="{3AA2D805-4D84-4EA0-89BB-4ABB4141BA2F}" presName="Name23" presStyleLbl="parChTrans1D4" presStyleIdx="21" presStyleCnt="27"/>
      <dgm:spPr/>
    </dgm:pt>
    <dgm:pt modelId="{ADC6397E-AF69-41B1-ABD1-C26A33113EE8}" type="pres">
      <dgm:prSet presAssocID="{7A4E99CA-3E85-41FE-8CEA-E5497B434306}" presName="hierRoot4" presStyleCnt="0"/>
      <dgm:spPr/>
    </dgm:pt>
    <dgm:pt modelId="{1AA6D40B-A095-421F-B54C-42C2B4C6D83A}" type="pres">
      <dgm:prSet presAssocID="{7A4E99CA-3E85-41FE-8CEA-E5497B434306}" presName="composite4" presStyleCnt="0"/>
      <dgm:spPr/>
    </dgm:pt>
    <dgm:pt modelId="{3200BDC3-24A3-4BE8-8685-48097719BBC0}" type="pres">
      <dgm:prSet presAssocID="{7A4E99CA-3E85-41FE-8CEA-E5497B434306}" presName="background4" presStyleLbl="node4" presStyleIdx="21" presStyleCnt="27"/>
      <dgm:spPr>
        <a:solidFill>
          <a:srgbClr val="708151">
            <a:alpha val="30000"/>
          </a:srgbClr>
        </a:solidFill>
      </dgm:spPr>
    </dgm:pt>
    <dgm:pt modelId="{9142CD22-4900-4A0C-990D-56F2AC3CE3B4}" type="pres">
      <dgm:prSet presAssocID="{7A4E99CA-3E85-41FE-8CEA-E5497B434306}" presName="text4" presStyleLbl="fgAcc4" presStyleIdx="21" presStyleCnt="27">
        <dgm:presLayoutVars>
          <dgm:chPref val="3"/>
        </dgm:presLayoutVars>
      </dgm:prSet>
      <dgm:spPr/>
    </dgm:pt>
    <dgm:pt modelId="{69924053-1FFE-4F33-B002-70811E7F8158}" type="pres">
      <dgm:prSet presAssocID="{7A4E99CA-3E85-41FE-8CEA-E5497B434306}" presName="hierChild5" presStyleCnt="0"/>
      <dgm:spPr/>
    </dgm:pt>
    <dgm:pt modelId="{F9AEB9FB-A6A1-4F20-955A-14CE46558476}" type="pres">
      <dgm:prSet presAssocID="{1EC6FCB2-5282-4883-944B-2BBCEE9FD241}" presName="Name23" presStyleLbl="parChTrans1D4" presStyleIdx="22" presStyleCnt="27"/>
      <dgm:spPr/>
    </dgm:pt>
    <dgm:pt modelId="{997D2664-5B27-4F0C-85A4-8CB9E68B3070}" type="pres">
      <dgm:prSet presAssocID="{791952ED-CB77-428F-BE5E-E7803D0BC2D8}" presName="hierRoot4" presStyleCnt="0"/>
      <dgm:spPr/>
    </dgm:pt>
    <dgm:pt modelId="{B47605DC-F094-4121-91F5-B4744A3D7755}" type="pres">
      <dgm:prSet presAssocID="{791952ED-CB77-428F-BE5E-E7803D0BC2D8}" presName="composite4" presStyleCnt="0"/>
      <dgm:spPr/>
    </dgm:pt>
    <dgm:pt modelId="{3C8483A2-ED50-4C78-80DA-05E435BF7306}" type="pres">
      <dgm:prSet presAssocID="{791952ED-CB77-428F-BE5E-E7803D0BC2D8}" presName="background4" presStyleLbl="node4" presStyleIdx="22" presStyleCnt="27"/>
      <dgm:spPr>
        <a:solidFill>
          <a:srgbClr val="708151">
            <a:alpha val="30000"/>
          </a:srgbClr>
        </a:solidFill>
      </dgm:spPr>
    </dgm:pt>
    <dgm:pt modelId="{D921BC42-29B8-4772-8415-0E632E3D9345}" type="pres">
      <dgm:prSet presAssocID="{791952ED-CB77-428F-BE5E-E7803D0BC2D8}" presName="text4" presStyleLbl="fgAcc4" presStyleIdx="22" presStyleCnt="27">
        <dgm:presLayoutVars>
          <dgm:chPref val="3"/>
        </dgm:presLayoutVars>
      </dgm:prSet>
      <dgm:spPr/>
    </dgm:pt>
    <dgm:pt modelId="{4BF0B899-C921-4466-A621-0D5CB200B7BD}" type="pres">
      <dgm:prSet presAssocID="{791952ED-CB77-428F-BE5E-E7803D0BC2D8}" presName="hierChild5" presStyleCnt="0"/>
      <dgm:spPr/>
    </dgm:pt>
    <dgm:pt modelId="{31D279B4-C601-4EA1-AD59-13D426BF6C31}" type="pres">
      <dgm:prSet presAssocID="{016FB613-13E8-4951-A431-A32BD4FE028D}" presName="Name23" presStyleLbl="parChTrans1D4" presStyleIdx="23" presStyleCnt="27"/>
      <dgm:spPr/>
    </dgm:pt>
    <dgm:pt modelId="{E276806C-02EE-4EBD-B831-730205E21FB7}" type="pres">
      <dgm:prSet presAssocID="{852986B9-59B5-4FCD-84ED-45BC3C721252}" presName="hierRoot4" presStyleCnt="0"/>
      <dgm:spPr/>
    </dgm:pt>
    <dgm:pt modelId="{F5915E62-EE58-45F7-AC88-626C7991FE15}" type="pres">
      <dgm:prSet presAssocID="{852986B9-59B5-4FCD-84ED-45BC3C721252}" presName="composite4" presStyleCnt="0"/>
      <dgm:spPr/>
    </dgm:pt>
    <dgm:pt modelId="{E2E8C043-27B8-4F57-8EA8-47042FDBE3CB}" type="pres">
      <dgm:prSet presAssocID="{852986B9-59B5-4FCD-84ED-45BC3C721252}" presName="background4" presStyleLbl="node4" presStyleIdx="23" presStyleCnt="27"/>
      <dgm:spPr>
        <a:solidFill>
          <a:srgbClr val="708151">
            <a:alpha val="30000"/>
          </a:srgbClr>
        </a:solidFill>
      </dgm:spPr>
    </dgm:pt>
    <dgm:pt modelId="{0CDEEB39-7EDD-4A19-ABB2-CDC3BDE857AE}" type="pres">
      <dgm:prSet presAssocID="{852986B9-59B5-4FCD-84ED-45BC3C721252}" presName="text4" presStyleLbl="fgAcc4" presStyleIdx="23" presStyleCnt="27">
        <dgm:presLayoutVars>
          <dgm:chPref val="3"/>
        </dgm:presLayoutVars>
      </dgm:prSet>
      <dgm:spPr/>
    </dgm:pt>
    <dgm:pt modelId="{6C9F9364-796A-45CE-A454-3655F4E86851}" type="pres">
      <dgm:prSet presAssocID="{852986B9-59B5-4FCD-84ED-45BC3C721252}" presName="hierChild5" presStyleCnt="0"/>
      <dgm:spPr/>
    </dgm:pt>
    <dgm:pt modelId="{C8AA4C60-8365-45F1-8AA3-0C8FF6303023}" type="pres">
      <dgm:prSet presAssocID="{94130403-29B1-41BF-A814-3F07DC21C002}" presName="Name23" presStyleLbl="parChTrans1D4" presStyleIdx="24" presStyleCnt="27"/>
      <dgm:spPr/>
    </dgm:pt>
    <dgm:pt modelId="{950A1134-9BA3-4B0A-8D84-BE279FEEB38F}" type="pres">
      <dgm:prSet presAssocID="{8141D2A4-55AA-491E-9FBF-20423A49E37B}" presName="hierRoot4" presStyleCnt="0"/>
      <dgm:spPr/>
    </dgm:pt>
    <dgm:pt modelId="{19C76C82-6B38-4D55-994A-F797411A78BB}" type="pres">
      <dgm:prSet presAssocID="{8141D2A4-55AA-491E-9FBF-20423A49E37B}" presName="composite4" presStyleCnt="0"/>
      <dgm:spPr/>
    </dgm:pt>
    <dgm:pt modelId="{B7D5F720-215D-4BE5-9FCA-9DE594D1E85F}" type="pres">
      <dgm:prSet presAssocID="{8141D2A4-55AA-491E-9FBF-20423A49E37B}" presName="background4" presStyleLbl="node4" presStyleIdx="24" presStyleCnt="27"/>
      <dgm:spPr>
        <a:solidFill>
          <a:srgbClr val="708151">
            <a:alpha val="30000"/>
          </a:srgbClr>
        </a:solidFill>
      </dgm:spPr>
    </dgm:pt>
    <dgm:pt modelId="{4A4550AC-30CA-41F1-AF33-86DDF862DEC6}" type="pres">
      <dgm:prSet presAssocID="{8141D2A4-55AA-491E-9FBF-20423A49E37B}" presName="text4" presStyleLbl="fgAcc4" presStyleIdx="24" presStyleCnt="27">
        <dgm:presLayoutVars>
          <dgm:chPref val="3"/>
        </dgm:presLayoutVars>
      </dgm:prSet>
      <dgm:spPr/>
    </dgm:pt>
    <dgm:pt modelId="{0062CBBF-CB91-4DB9-82D2-F99C879ABF7B}" type="pres">
      <dgm:prSet presAssocID="{8141D2A4-55AA-491E-9FBF-20423A49E37B}" presName="hierChild5" presStyleCnt="0"/>
      <dgm:spPr/>
    </dgm:pt>
    <dgm:pt modelId="{70CB8C0A-9873-4890-B666-B37A8F8AEA59}" type="pres">
      <dgm:prSet presAssocID="{5E7AA40C-D802-4537-AE0C-F1BD7B10A97C}" presName="Name23" presStyleLbl="parChTrans1D4" presStyleIdx="25" presStyleCnt="27"/>
      <dgm:spPr/>
    </dgm:pt>
    <dgm:pt modelId="{60FC66E1-CC06-47D5-BAA1-F985991BD5F2}" type="pres">
      <dgm:prSet presAssocID="{C1920EEB-A048-4A49-AA8C-0866AE7E50F5}" presName="hierRoot4" presStyleCnt="0"/>
      <dgm:spPr/>
    </dgm:pt>
    <dgm:pt modelId="{67F1F756-1356-4E54-9D3C-15CCB46BC60B}" type="pres">
      <dgm:prSet presAssocID="{C1920EEB-A048-4A49-AA8C-0866AE7E50F5}" presName="composite4" presStyleCnt="0"/>
      <dgm:spPr/>
    </dgm:pt>
    <dgm:pt modelId="{00938813-CB77-4EA1-B568-290D61BA8E61}" type="pres">
      <dgm:prSet presAssocID="{C1920EEB-A048-4A49-AA8C-0866AE7E50F5}" presName="background4" presStyleLbl="node4" presStyleIdx="25" presStyleCnt="27"/>
      <dgm:spPr>
        <a:xfrm>
          <a:off x="8720011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</dgm:pt>
    <dgm:pt modelId="{E8D1164B-763D-43F4-B27D-FE3F72B8FC1A}" type="pres">
      <dgm:prSet presAssocID="{C1920EEB-A048-4A49-AA8C-0866AE7E50F5}" presName="text4" presStyleLbl="fgAcc4" presStyleIdx="25" presStyleCnt="27">
        <dgm:presLayoutVars>
          <dgm:chPref val="3"/>
        </dgm:presLayoutVars>
      </dgm:prSet>
      <dgm:spPr/>
    </dgm:pt>
    <dgm:pt modelId="{0760D99E-AFBC-4BEB-BFB3-AE2D5C9DFADE}" type="pres">
      <dgm:prSet presAssocID="{C1920EEB-A048-4A49-AA8C-0866AE7E50F5}" presName="hierChild5" presStyleCnt="0"/>
      <dgm:spPr/>
    </dgm:pt>
    <dgm:pt modelId="{40B8D573-C8F8-4355-9AB2-61CC64E382BF}" type="pres">
      <dgm:prSet presAssocID="{0D70B5EE-FA30-4395-9CE6-E5E7BA9CF109}" presName="Name23" presStyleLbl="parChTrans1D4" presStyleIdx="26" presStyleCnt="27"/>
      <dgm:spPr/>
    </dgm:pt>
    <dgm:pt modelId="{2C9548D1-021E-43D0-B2B2-60383489E96B}" type="pres">
      <dgm:prSet presAssocID="{F9441DEB-5E0B-4594-AE5E-F098CBD6F6BB}" presName="hierRoot4" presStyleCnt="0"/>
      <dgm:spPr/>
    </dgm:pt>
    <dgm:pt modelId="{F4D829DA-255E-46F4-BEFE-659592054999}" type="pres">
      <dgm:prSet presAssocID="{F9441DEB-5E0B-4594-AE5E-F098CBD6F6BB}" presName="composite4" presStyleCnt="0"/>
      <dgm:spPr/>
    </dgm:pt>
    <dgm:pt modelId="{D7C4E426-7CA1-4380-8335-E54EEF6CE6AD}" type="pres">
      <dgm:prSet presAssocID="{F9441DEB-5E0B-4594-AE5E-F098CBD6F6BB}" presName="background4" presStyleLbl="node4" presStyleIdx="26" presStyleCnt="27"/>
      <dgm:spPr>
        <a:xfrm>
          <a:off x="8720011" y="3974054"/>
          <a:ext cx="839067" cy="985736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</dgm:pt>
    <dgm:pt modelId="{E050EBAC-2147-4889-8857-4D15249B7033}" type="pres">
      <dgm:prSet presAssocID="{F9441DEB-5E0B-4594-AE5E-F098CBD6F6BB}" presName="text4" presStyleLbl="fgAcc4" presStyleIdx="26" presStyleCnt="27" custScaleY="185008">
        <dgm:presLayoutVars>
          <dgm:chPref val="3"/>
        </dgm:presLayoutVars>
      </dgm:prSet>
      <dgm:spPr/>
    </dgm:pt>
    <dgm:pt modelId="{DE6013BC-53D3-4925-B8EB-36EB10C4241C}" type="pres">
      <dgm:prSet presAssocID="{F9441DEB-5E0B-4594-AE5E-F098CBD6F6BB}" presName="hierChild5" presStyleCnt="0"/>
      <dgm:spPr/>
    </dgm:pt>
  </dgm:ptLst>
  <dgm:cxnLst>
    <dgm:cxn modelId="{4D94F901-4037-4588-BE0E-BA76190467EF}" type="presOf" srcId="{6FF0F6C8-732F-4E1A-9A49-78B04BEAE4C0}" destId="{72A67B7A-E8F0-4B38-8726-050A9DAFA7FB}" srcOrd="0" destOrd="0" presId="urn:microsoft.com/office/officeart/2005/8/layout/hierarchy1"/>
    <dgm:cxn modelId="{647B5404-4CAC-45BE-9542-22AE89791F37}" type="presOf" srcId="{D38066AB-215B-4BE9-89FF-38DD03F386F6}" destId="{87050095-B16C-4D33-A9D5-DEA2FC08C67E}" srcOrd="0" destOrd="0" presId="urn:microsoft.com/office/officeart/2005/8/layout/hierarchy1"/>
    <dgm:cxn modelId="{65BCEE04-67A0-40A2-B977-FAF018586CE8}" type="presOf" srcId="{8141D2A4-55AA-491E-9FBF-20423A49E37B}" destId="{4A4550AC-30CA-41F1-AF33-86DDF862DEC6}" srcOrd="0" destOrd="0" presId="urn:microsoft.com/office/officeart/2005/8/layout/hierarchy1"/>
    <dgm:cxn modelId="{FF76E905-F531-4789-B11D-D18F5926A856}" type="presOf" srcId="{F9441DEB-5E0B-4594-AE5E-F098CBD6F6BB}" destId="{E050EBAC-2147-4889-8857-4D15249B7033}" srcOrd="0" destOrd="0" presId="urn:microsoft.com/office/officeart/2005/8/layout/hierarchy1"/>
    <dgm:cxn modelId="{CFA2430B-4400-416E-9837-8B6F00B6A414}" srcId="{4D103259-7EF3-407F-B88A-6F76049ED4B1}" destId="{906C33CB-7F52-4D19-B44D-2F58CBE63B1A}" srcOrd="0" destOrd="0" parTransId="{73B07B68-7D63-4852-B0BC-38DC6385DB0C}" sibTransId="{69C450B5-4D2C-40D4-B079-CB1092ECF19C}"/>
    <dgm:cxn modelId="{B75FB80B-069D-49C2-B65B-317DE867ECE9}" type="presOf" srcId="{3098B3F3-16D9-4F42-8F23-D5FEB97E0117}" destId="{6724E495-EB2B-4593-913B-59A1275D828B}" srcOrd="0" destOrd="0" presId="urn:microsoft.com/office/officeart/2005/8/layout/hierarchy1"/>
    <dgm:cxn modelId="{47D5AE13-CB54-4531-9220-5712237FC650}" type="presOf" srcId="{3B3B84BC-BCC8-44DC-9B15-8624CC8AAA7D}" destId="{31A20ECF-2633-41AF-95AE-4C5B9B6CD00F}" srcOrd="0" destOrd="0" presId="urn:microsoft.com/office/officeart/2005/8/layout/hierarchy1"/>
    <dgm:cxn modelId="{6CD4AA18-52F9-4161-946A-E2DAFA4E2425}" srcId="{002BAED5-3E3B-4445-81D1-01652B82BEA8}" destId="{E34DE54B-C948-4288-8775-351E2C34AE08}" srcOrd="0" destOrd="0" parTransId="{2B3F517F-7A51-45D0-8359-8AB636568EA0}" sibTransId="{761704F1-F9F0-453C-898E-C41F7DFD9F80}"/>
    <dgm:cxn modelId="{0C30121A-58D9-4891-959F-1B7A0B0DE48B}" srcId="{302292AA-EC9A-47F6-A918-B0F8CE263057}" destId="{470A1B1C-58C8-488F-ACBF-0CF05EAB271C}" srcOrd="0" destOrd="0" parTransId="{17F71D89-FAFE-4582-900C-C59F8DD5B9F0}" sibTransId="{EE1C277C-5449-4BB3-A2E2-B8A5922DD1AA}"/>
    <dgm:cxn modelId="{3D6F891A-A7DC-45AB-A628-20F6CDF27586}" type="presOf" srcId="{302292AA-EC9A-47F6-A918-B0F8CE263057}" destId="{52C5AE0F-3031-4D44-B40F-B777B6629A7B}" srcOrd="0" destOrd="0" presId="urn:microsoft.com/office/officeart/2005/8/layout/hierarchy1"/>
    <dgm:cxn modelId="{B7838020-BB82-42FB-A916-831C375F155F}" srcId="{4188A714-16F7-44D0-A5C0-099C6746A660}" destId="{D7E6BC0C-54FF-4933-A826-AD95FA5CE8EF}" srcOrd="0" destOrd="0" parTransId="{5A63B31D-E024-49C6-A3AB-C6984D460954}" sibTransId="{84A06ED9-5D15-4C6F-9B21-2A3253C200F4}"/>
    <dgm:cxn modelId="{407CC020-3FCA-40FA-B3F2-5D9D94B5D01F}" srcId="{959637EC-985C-486D-A12C-25E74A5D1279}" destId="{C1F97FA2-173C-4412-8E5B-5FE900ECAE05}" srcOrd="0" destOrd="0" parTransId="{D8962053-D7E1-4F3B-A0F7-4C68590569E1}" sibTransId="{A1036945-88C8-492A-A9A7-6557233DF750}"/>
    <dgm:cxn modelId="{D3220425-61ED-4E88-A336-3D6ED54D6D1E}" type="presOf" srcId="{470A1B1C-58C8-488F-ACBF-0CF05EAB271C}" destId="{89345D89-84A0-4FEA-8288-1BA98E9AD90B}" srcOrd="0" destOrd="0" presId="urn:microsoft.com/office/officeart/2005/8/layout/hierarchy1"/>
    <dgm:cxn modelId="{7BF42226-D16F-4196-8997-E84E1D6A8DF8}" type="presOf" srcId="{94130403-29B1-41BF-A814-3F07DC21C002}" destId="{C8AA4C60-8365-45F1-8AA3-0C8FF6303023}" srcOrd="0" destOrd="0" presId="urn:microsoft.com/office/officeart/2005/8/layout/hierarchy1"/>
    <dgm:cxn modelId="{1EEBA226-F980-49A7-94D9-0E83DAF76C74}" type="presOf" srcId="{D5DCAB53-D766-44F6-B7C3-C9DE683B565E}" destId="{A261A55E-EAF7-4EF3-AB59-EC1DB8E3982C}" srcOrd="0" destOrd="0" presId="urn:microsoft.com/office/officeart/2005/8/layout/hierarchy1"/>
    <dgm:cxn modelId="{0C4BBE27-D142-458A-A354-7ADC61A3EE39}" type="presOf" srcId="{0D70B5EE-FA30-4395-9CE6-E5E7BA9CF109}" destId="{40B8D573-C8F8-4355-9AB2-61CC64E382BF}" srcOrd="0" destOrd="0" presId="urn:microsoft.com/office/officeart/2005/8/layout/hierarchy1"/>
    <dgm:cxn modelId="{B0FA8429-58E2-4BE3-9303-106813C973CF}" srcId="{959637EC-985C-486D-A12C-25E74A5D1279}" destId="{8141D2A4-55AA-491E-9FBF-20423A49E37B}" srcOrd="4" destOrd="0" parTransId="{94130403-29B1-41BF-A814-3F07DC21C002}" sibTransId="{73CA99CC-635B-4123-B9E4-7225F10B682E}"/>
    <dgm:cxn modelId="{C7B6292A-D6FA-4752-934E-6D10B0917B5B}" srcId="{470A1B1C-58C8-488F-ACBF-0CF05EAB271C}" destId="{4968E698-5E18-4A68-A79E-959708E5F231}" srcOrd="0" destOrd="0" parTransId="{F9DD0594-C1D5-4693-A5A1-2F7EFAEA0743}" sibTransId="{73637D6A-457A-483B-8F35-93553E9E3E63}"/>
    <dgm:cxn modelId="{4C2FBD2A-7CB7-40A2-A68C-1298196A801B}" srcId="{05D14967-83CC-44AA-B99B-2C76CE864CA4}" destId="{337C6ED2-80EF-4706-A7BA-FF11DCF9177C}" srcOrd="0" destOrd="0" parTransId="{D88C4EDB-B816-4DAA-AD45-A421A495666B}" sibTransId="{7A7DB1F9-7E90-40AF-AC4D-A3DCF72D6A4B}"/>
    <dgm:cxn modelId="{FC92BF33-FE76-425C-BA6A-DB699871238E}" type="presOf" srcId="{E34DE54B-C948-4288-8775-351E2C34AE08}" destId="{D5C12C43-E62F-40F9-88A1-2F8F9108AAE3}" srcOrd="0" destOrd="0" presId="urn:microsoft.com/office/officeart/2005/8/layout/hierarchy1"/>
    <dgm:cxn modelId="{95EFB637-8144-461E-B2D7-31D00479165A}" type="presOf" srcId="{EBAF1ED0-E13C-4E99-848D-1FF60FC3CBCA}" destId="{5D19C9B9-9F46-4351-AD68-7DDF0630234F}" srcOrd="0" destOrd="0" presId="urn:microsoft.com/office/officeart/2005/8/layout/hierarchy1"/>
    <dgm:cxn modelId="{EE2A9F3B-C9D9-4A02-A543-67B1EFCAFA43}" srcId="{791952ED-CB77-428F-BE5E-E7803D0BC2D8}" destId="{852986B9-59B5-4FCD-84ED-45BC3C721252}" srcOrd="0" destOrd="0" parTransId="{016FB613-13E8-4951-A431-A32BD4FE028D}" sibTransId="{0F0DC3AE-190F-411D-8B54-47A9F259E04B}"/>
    <dgm:cxn modelId="{0B48965C-100D-487D-AA22-5D23140F50D0}" srcId="{C1F97FA2-173C-4412-8E5B-5FE900ECAE05}" destId="{8B2C3187-FF74-454E-A938-3A7721FA9F88}" srcOrd="0" destOrd="0" parTransId="{941CF055-6885-4237-BD6E-C15F78F44C58}" sibTransId="{AB0F97FB-912F-46E3-9A18-E16B79C576F2}"/>
    <dgm:cxn modelId="{BCF9145D-454E-41BC-A4C9-B42D09D6FEB5}" type="presOf" srcId="{959637EC-985C-486D-A12C-25E74A5D1279}" destId="{AD64EBB4-4A07-4DBD-917C-607D1BDED5F6}" srcOrd="0" destOrd="0" presId="urn:microsoft.com/office/officeart/2005/8/layout/hierarchy1"/>
    <dgm:cxn modelId="{B762285D-4199-4AE2-A0DF-6BFF2C429272}" type="presOf" srcId="{7A4E99CA-3E85-41FE-8CEA-E5497B434306}" destId="{9142CD22-4900-4A0C-990D-56F2AC3CE3B4}" srcOrd="0" destOrd="0" presId="urn:microsoft.com/office/officeart/2005/8/layout/hierarchy1"/>
    <dgm:cxn modelId="{E2390460-8F76-422C-8B6A-FBE3B344D516}" srcId="{D7E6BC0C-54FF-4933-A826-AD95FA5CE8EF}" destId="{8FC55240-9CAA-4AD9-AAAB-B3DDA9015627}" srcOrd="0" destOrd="0" parTransId="{3B3B84BC-BCC8-44DC-9B15-8624CC8AAA7D}" sibTransId="{C6556CE6-F5F0-4DBA-B778-FF610846922D}"/>
    <dgm:cxn modelId="{EBED0141-86AF-47C0-B71B-237260C21C65}" srcId="{2B73C9A8-9C86-43FB-A1DE-B6F8447E0FDE}" destId="{4D103259-7EF3-407F-B88A-6F76049ED4B1}" srcOrd="0" destOrd="0" parTransId="{B42D06ED-1669-43E6-B6B2-61F0C0886CCE}" sibTransId="{2F9252EF-5A8F-4DE4-A388-92B0EC374464}"/>
    <dgm:cxn modelId="{10A4D841-FA99-49DF-B82A-5FB61D8D3BAF}" type="presOf" srcId="{337C6ED2-80EF-4706-A7BA-FF11DCF9177C}" destId="{85DD3CAF-739D-49F5-AA11-BEC8CA2F4EB0}" srcOrd="0" destOrd="0" presId="urn:microsoft.com/office/officeart/2005/8/layout/hierarchy1"/>
    <dgm:cxn modelId="{EFD3DB41-C22C-472E-B801-7925C1624E28}" type="presOf" srcId="{4968E698-5E18-4A68-A79E-959708E5F231}" destId="{E85F1DEB-56C2-4807-8B82-2755CAF11892}" srcOrd="0" destOrd="0" presId="urn:microsoft.com/office/officeart/2005/8/layout/hierarchy1"/>
    <dgm:cxn modelId="{2804FF41-61D1-4F60-AC8B-7023D5D89951}" type="presOf" srcId="{791952ED-CB77-428F-BE5E-E7803D0BC2D8}" destId="{D921BC42-29B8-4772-8415-0E632E3D9345}" srcOrd="0" destOrd="0" presId="urn:microsoft.com/office/officeart/2005/8/layout/hierarchy1"/>
    <dgm:cxn modelId="{B7211862-C3F6-499C-A5A8-8DC18FE06A77}" type="presOf" srcId="{4D103259-7EF3-407F-B88A-6F76049ED4B1}" destId="{B12C1C75-CB23-4CED-8018-3B6A0322163C}" srcOrd="0" destOrd="0" presId="urn:microsoft.com/office/officeart/2005/8/layout/hierarchy1"/>
    <dgm:cxn modelId="{DDAF9862-6512-40AD-99A4-4FC0354695AF}" type="presOf" srcId="{016FB613-13E8-4951-A431-A32BD4FE028D}" destId="{31D279B4-C601-4EA1-AD59-13D426BF6C31}" srcOrd="0" destOrd="0" presId="urn:microsoft.com/office/officeart/2005/8/layout/hierarchy1"/>
    <dgm:cxn modelId="{B4602F43-FD74-4904-88D2-5BCCCDB61679}" type="presOf" srcId="{73B07B68-7D63-4852-B0BC-38DC6385DB0C}" destId="{2A28BCBD-CC5E-4940-8F11-865C8CE4D0FF}" srcOrd="0" destOrd="0" presId="urn:microsoft.com/office/officeart/2005/8/layout/hierarchy1"/>
    <dgm:cxn modelId="{7DCA9E43-A1E8-476E-A3BB-09969A973E24}" srcId="{7A4E99CA-3E85-41FE-8CEA-E5497B434306}" destId="{791952ED-CB77-428F-BE5E-E7803D0BC2D8}" srcOrd="0" destOrd="0" parTransId="{1EC6FCB2-5282-4883-944B-2BBCEE9FD241}" sibTransId="{CB63FFF7-1AE0-4CE2-B286-1248D6940A58}"/>
    <dgm:cxn modelId="{5A417947-F123-4C92-AF4C-AEB69B382481}" type="presOf" srcId="{C1F97FA2-173C-4412-8E5B-5FE900ECAE05}" destId="{976E9007-1042-4D3E-94B6-1853537D0FDE}" srcOrd="0" destOrd="0" presId="urn:microsoft.com/office/officeart/2005/8/layout/hierarchy1"/>
    <dgm:cxn modelId="{384F2648-AEA9-46D6-8F58-D8A8D674DBD2}" type="presOf" srcId="{05D14967-83CC-44AA-B99B-2C76CE864CA4}" destId="{1FCF9F84-4DB0-4C75-820C-61BC37312A81}" srcOrd="0" destOrd="0" presId="urn:microsoft.com/office/officeart/2005/8/layout/hierarchy1"/>
    <dgm:cxn modelId="{8C9BCC6A-9E11-4A16-8ED6-3E0961A317CE}" type="presOf" srcId="{9B1FD062-7CA1-4C04-ACAE-C732A3BA3274}" destId="{CF868B04-2034-45E3-90E3-9AA625294906}" srcOrd="0" destOrd="0" presId="urn:microsoft.com/office/officeart/2005/8/layout/hierarchy1"/>
    <dgm:cxn modelId="{5F41F86B-DD05-408F-90A3-18BBAEDA047D}" type="presOf" srcId="{3E613A7B-501F-41E6-9AAC-7D42E152C3C2}" destId="{54D70B7F-3E21-4AC3-BDB5-FAC7A1F4070F}" srcOrd="0" destOrd="0" presId="urn:microsoft.com/office/officeart/2005/8/layout/hierarchy1"/>
    <dgm:cxn modelId="{FBE5234E-9268-4CE1-AA44-AAF154A415A5}" type="presOf" srcId="{5A63B31D-E024-49C6-A3AB-C6984D460954}" destId="{3D29A71C-6544-4DF4-AA89-4D936AC271D2}" srcOrd="0" destOrd="0" presId="urn:microsoft.com/office/officeart/2005/8/layout/hierarchy1"/>
    <dgm:cxn modelId="{E91A644E-C616-472F-BD64-BD199942B97B}" type="presOf" srcId="{4FBE74A1-7400-4A69-9332-C372314D4C5D}" destId="{2E771707-9DFB-4F41-84B6-632FC7F035F9}" srcOrd="0" destOrd="0" presId="urn:microsoft.com/office/officeart/2005/8/layout/hierarchy1"/>
    <dgm:cxn modelId="{C775BD71-0F53-43E6-8A36-38DCAD532FC1}" srcId="{3E613A7B-501F-41E6-9AAC-7D42E152C3C2}" destId="{05D14967-83CC-44AA-B99B-2C76CE864CA4}" srcOrd="0" destOrd="0" parTransId="{A58F0122-B870-4D74-AF7E-D18CD2FB4293}" sibTransId="{0A570666-C06D-4A6D-8318-570521C1D38D}"/>
    <dgm:cxn modelId="{57B63D52-F223-4058-9024-EFC3C2382537}" type="presOf" srcId="{17F71D89-FAFE-4582-900C-C59F8DD5B9F0}" destId="{B8A0A4CB-FB9F-4F1B-A643-61160F2462EE}" srcOrd="0" destOrd="0" presId="urn:microsoft.com/office/officeart/2005/8/layout/hierarchy1"/>
    <dgm:cxn modelId="{594E7952-021E-4AC9-8A81-B7837AA85A7A}" type="presOf" srcId="{D88C4EDB-B816-4DAA-AD45-A421A495666B}" destId="{9CFDEAA4-A92D-4074-961B-ABF6F8A63A4B}" srcOrd="0" destOrd="0" presId="urn:microsoft.com/office/officeart/2005/8/layout/hierarchy1"/>
    <dgm:cxn modelId="{09C8A874-3988-4AF6-8FCB-AC65CC4B6A2A}" type="presOf" srcId="{8C41D770-6187-4901-8539-2B19B106B79B}" destId="{20A7ADFC-6167-4AD4-913C-0D3AEFC93B27}" srcOrd="0" destOrd="0" presId="urn:microsoft.com/office/officeart/2005/8/layout/hierarchy1"/>
    <dgm:cxn modelId="{3E620D75-FAFA-4D58-A253-C5C11384C08C}" type="presOf" srcId="{B42D06ED-1669-43E6-B6B2-61F0C0886CCE}" destId="{2600BE52-B28A-473E-AB07-817815D76E5C}" srcOrd="0" destOrd="0" presId="urn:microsoft.com/office/officeart/2005/8/layout/hierarchy1"/>
    <dgm:cxn modelId="{F4AEF475-E1CF-47F0-B277-EB014D49CDC4}" type="presOf" srcId="{2B3F517F-7A51-45D0-8359-8AB636568EA0}" destId="{6C2C0811-9D8A-4324-AB70-F364354041F2}" srcOrd="0" destOrd="0" presId="urn:microsoft.com/office/officeart/2005/8/layout/hierarchy1"/>
    <dgm:cxn modelId="{6C757676-73FE-44C5-B837-DBA526C5AFCF}" srcId="{14A00DBB-6CB7-44B4-B854-EB265D891510}" destId="{13A8056D-E4CB-4A56-ABE6-1549F5731BCB}" srcOrd="0" destOrd="0" parTransId="{FC1AD559-9C5B-4500-B64D-C828BC2BEDEB}" sibTransId="{0C630964-48BF-40B3-B583-B0B68F02B6E3}"/>
    <dgm:cxn modelId="{D284AD57-FF3E-46F5-A6C6-99F994B79EB7}" type="presOf" srcId="{DDB4E297-0BA9-49EE-B112-9217BCB6D984}" destId="{A295B3A2-A909-4890-9A90-2456F49174BB}" srcOrd="0" destOrd="0" presId="urn:microsoft.com/office/officeart/2005/8/layout/hierarchy1"/>
    <dgm:cxn modelId="{0C1C4A58-5C1C-4AFF-A638-5AA7CC7DC7DA}" type="presOf" srcId="{221BCDDA-EC84-4C2E-8C62-FFA729730C85}" destId="{A8157BFD-1EE7-442B-946B-FED681C2A648}" srcOrd="0" destOrd="0" presId="urn:microsoft.com/office/officeart/2005/8/layout/hierarchy1"/>
    <dgm:cxn modelId="{EE27DE78-C022-43AD-9C3C-16357DB0512A}" srcId="{13A8056D-E4CB-4A56-ABE6-1549F5731BCB}" destId="{2B73C9A8-9C86-43FB-A1DE-B6F8447E0FDE}" srcOrd="0" destOrd="0" parTransId="{4FBE74A1-7400-4A69-9332-C372314D4C5D}" sibTransId="{0DFEEAA6-CE5F-4113-844F-745D4AA2C072}"/>
    <dgm:cxn modelId="{B19BC57B-0948-469A-9CF4-3C91E462B67E}" type="presOf" srcId="{6BE56A1E-D54B-4E91-979B-B24DDAC10CE2}" destId="{6E24D982-E020-4990-93FF-DAAD6CD5F737}" srcOrd="0" destOrd="0" presId="urn:microsoft.com/office/officeart/2005/8/layout/hierarchy1"/>
    <dgm:cxn modelId="{92AEDC7E-9477-4FDE-8197-2FB6D03DE83C}" type="presOf" srcId="{D83EFB28-8D3E-436A-A328-B86AB9A5EB74}" destId="{DDCE45CF-6668-4486-8BDB-BF6044EC6C63}" srcOrd="0" destOrd="0" presId="urn:microsoft.com/office/officeart/2005/8/layout/hierarchy1"/>
    <dgm:cxn modelId="{90662D82-F620-478B-9F09-A748F3ADACA4}" type="presOf" srcId="{13A8056D-E4CB-4A56-ABE6-1549F5731BCB}" destId="{BF3BE2F0-54DF-4DA7-9254-B46731BA5DAF}" srcOrd="0" destOrd="0" presId="urn:microsoft.com/office/officeart/2005/8/layout/hierarchy1"/>
    <dgm:cxn modelId="{91BA4C85-63E3-44E0-BA55-AB5AAD067617}" type="presOf" srcId="{8D0BAC96-E6CC-4740-940C-570E64BB57BE}" destId="{D5B06449-2D1C-4DEE-863E-622504F4D2A6}" srcOrd="0" destOrd="0" presId="urn:microsoft.com/office/officeart/2005/8/layout/hierarchy1"/>
    <dgm:cxn modelId="{70D1C086-D1E2-4CCE-A867-96D7647E5A0F}" type="presOf" srcId="{D7E6BC0C-54FF-4933-A826-AD95FA5CE8EF}" destId="{8EF18002-544F-426A-A058-AF9B66220730}" srcOrd="0" destOrd="0" presId="urn:microsoft.com/office/officeart/2005/8/layout/hierarchy1"/>
    <dgm:cxn modelId="{D347388C-0416-4ED0-852D-A508E8D343B3}" type="presOf" srcId="{941CF055-6885-4237-BD6E-C15F78F44C58}" destId="{CA5692D5-808C-4772-91E5-E138C3EEC3B1}" srcOrd="0" destOrd="0" presId="urn:microsoft.com/office/officeart/2005/8/layout/hierarchy1"/>
    <dgm:cxn modelId="{3E80AD8D-D3E2-4F33-8CF5-34D87B065C94}" type="presOf" srcId="{852986B9-59B5-4FCD-84ED-45BC3C721252}" destId="{0CDEEB39-7EDD-4A19-ABB2-CDC3BDE857AE}" srcOrd="0" destOrd="0" presId="urn:microsoft.com/office/officeart/2005/8/layout/hierarchy1"/>
    <dgm:cxn modelId="{8D60578E-6CED-4B48-811F-EC2A077BBF9C}" type="presOf" srcId="{2511602E-EE2E-40CE-B2FD-3DEC4ABF3C76}" destId="{C404F46E-8F97-4D4B-9340-CB5B57B913A5}" srcOrd="0" destOrd="0" presId="urn:microsoft.com/office/officeart/2005/8/layout/hierarchy1"/>
    <dgm:cxn modelId="{4304348F-502D-4D85-BDD1-9ADDFA4727BE}" type="presOf" srcId="{03131D69-E62E-4A83-A450-4A536F84FB2F}" destId="{1E144A92-6328-4D26-AC5C-6D390A718FF2}" srcOrd="0" destOrd="0" presId="urn:microsoft.com/office/officeart/2005/8/layout/hierarchy1"/>
    <dgm:cxn modelId="{D71B2C91-E3B4-4B2A-8F45-6668771B445F}" type="presOf" srcId="{1090226A-529A-478D-AF6C-697EB631BB44}" destId="{6FD77819-CE4B-4AD7-B759-5A42C460D2DF}" srcOrd="0" destOrd="0" presId="urn:microsoft.com/office/officeart/2005/8/layout/hierarchy1"/>
    <dgm:cxn modelId="{A68EF196-A641-46D3-8F10-39B323A30554}" srcId="{9B1FD062-7CA1-4C04-ACAE-C732A3BA3274}" destId="{BAE1854E-0EDC-4678-BF25-AE304056FC4C}" srcOrd="0" destOrd="0" parTransId="{8D0BAC96-E6CC-4740-940C-570E64BB57BE}" sibTransId="{F49EB9E1-EB14-4A16-A66D-35A6A3FF0901}"/>
    <dgm:cxn modelId="{B40AF998-2659-47A2-A236-E22FEC4F4D79}" srcId="{3E536BA0-3428-4C48-B4B4-91F123558371}" destId="{7A4E99CA-3E85-41FE-8CEA-E5497B434306}" srcOrd="0" destOrd="0" parTransId="{3AA2D805-4D84-4EA0-89BB-4ABB4141BA2F}" sibTransId="{DF598C1C-3A6A-4FC9-B230-B1518E756B08}"/>
    <dgm:cxn modelId="{C445AC99-5997-483A-BCE0-FE3B7FD8E044}" type="presOf" srcId="{DFD954F5-E5C7-46E5-86F9-E86FD0D493F6}" destId="{9305C464-F6F5-43CF-AFE7-5CD3DBE968A4}" srcOrd="0" destOrd="0" presId="urn:microsoft.com/office/officeart/2005/8/layout/hierarchy1"/>
    <dgm:cxn modelId="{685A249C-6290-402E-B8A1-1DBE55918A30}" type="presOf" srcId="{2B73C9A8-9C86-43FB-A1DE-B6F8447E0FDE}" destId="{9B3F2090-6CA0-4544-810A-90F907A6A941}" srcOrd="0" destOrd="0" presId="urn:microsoft.com/office/officeart/2005/8/layout/hierarchy1"/>
    <dgm:cxn modelId="{8FEF5B9C-3839-4821-9E3C-B010215B7B27}" type="presOf" srcId="{4188A714-16F7-44D0-A5C0-099C6746A660}" destId="{B1DF3FD6-1B70-4173-B332-D3974FAB964B}" srcOrd="0" destOrd="0" presId="urn:microsoft.com/office/officeart/2005/8/layout/hierarchy1"/>
    <dgm:cxn modelId="{6803809C-057A-400C-922B-ACB14ED0F1BC}" type="presOf" srcId="{BAE1854E-0EDC-4678-BF25-AE304056FC4C}" destId="{572C18B5-70D3-4F28-B159-36A8E5BF1530}" srcOrd="0" destOrd="0" presId="urn:microsoft.com/office/officeart/2005/8/layout/hierarchy1"/>
    <dgm:cxn modelId="{13461C9D-B36E-4DCA-9921-CE10FB07F63D}" srcId="{8FC55240-9CAA-4AD9-AAAB-B3DDA9015627}" destId="{03131D69-E62E-4A83-A450-4A536F84FB2F}" srcOrd="0" destOrd="0" parTransId="{ED8C0F40-69D9-4EF8-A3AF-3FFC70F14210}" sibTransId="{5B63044C-540E-43A2-80FD-A33FF5A4AE95}"/>
    <dgm:cxn modelId="{5DD06F9F-36FD-47C1-ADAF-C0E5E687844E}" srcId="{302292AA-EC9A-47F6-A918-B0F8CE263057}" destId="{1090226A-529A-478D-AF6C-697EB631BB44}" srcOrd="1" destOrd="0" parTransId="{D5DCAB53-D766-44F6-B7C3-C9DE683B565E}" sibTransId="{94CA568E-6EEC-45EA-9A88-6C6F66F9293C}"/>
    <dgm:cxn modelId="{A7E9FE9F-3168-46AA-95C0-E5B7DB5375A3}" srcId="{959637EC-985C-486D-A12C-25E74A5D1279}" destId="{4188A714-16F7-44D0-A5C0-099C6746A660}" srcOrd="1" destOrd="0" parTransId="{36BC37CD-195C-4C7F-B72A-BD996C35F728}" sibTransId="{6B7F90DE-7A24-476A-A67D-91A2DC999B5F}"/>
    <dgm:cxn modelId="{F3BA62A4-EED7-437D-949A-AB3D3F2A67A8}" type="presOf" srcId="{002BAED5-3E3B-4445-81D1-01652B82BEA8}" destId="{9FA3BC44-16C5-4133-9E73-60B839DB384C}" srcOrd="0" destOrd="0" presId="urn:microsoft.com/office/officeart/2005/8/layout/hierarchy1"/>
    <dgm:cxn modelId="{242985AE-1670-431E-AF77-027401F46E20}" type="presOf" srcId="{C1920EEB-A048-4A49-AA8C-0866AE7E50F5}" destId="{E8D1164B-763D-43F4-B27D-FE3F72B8FC1A}" srcOrd="0" destOrd="0" presId="urn:microsoft.com/office/officeart/2005/8/layout/hierarchy1"/>
    <dgm:cxn modelId="{C9A8DCB0-9C83-4BD0-A278-2F17FE4BDA93}" srcId="{906C33CB-7F52-4D19-B44D-2F58CBE63B1A}" destId="{002BAED5-3E3B-4445-81D1-01652B82BEA8}" srcOrd="0" destOrd="0" parTransId="{D38066AB-215B-4BE9-89FF-38DD03F386F6}" sibTransId="{A18927B5-E444-4EEE-AD48-200E625BA6AC}"/>
    <dgm:cxn modelId="{AFC705B1-E5E5-4F3C-AD8A-74F3907266B8}" type="presOf" srcId="{8B2C3187-FF74-454E-A938-3A7721FA9F88}" destId="{3E9C5FC8-A31E-4A53-B168-42363129B9CC}" srcOrd="0" destOrd="0" presId="urn:microsoft.com/office/officeart/2005/8/layout/hierarchy1"/>
    <dgm:cxn modelId="{12CE7EB2-6B9B-4638-BF6F-BA6EB0B74F59}" srcId="{2B73C9A8-9C86-43FB-A1DE-B6F8447E0FDE}" destId="{302292AA-EC9A-47F6-A918-B0F8CE263057}" srcOrd="1" destOrd="0" parTransId="{3098B3F3-16D9-4F42-8F23-D5FEB97E0117}" sibTransId="{1F2FB4E6-06E1-4B3B-A656-17A85C0268A8}"/>
    <dgm:cxn modelId="{413D0DB3-0B06-4E3D-B8A5-6AD7E45A4FAE}" type="presOf" srcId="{906C33CB-7F52-4D19-B44D-2F58CBE63B1A}" destId="{6DF10218-2E12-4D57-B7CA-B6E9319B8C03}" srcOrd="0" destOrd="0" presId="urn:microsoft.com/office/officeart/2005/8/layout/hierarchy1"/>
    <dgm:cxn modelId="{001C90B5-7790-411D-B7B6-E6559B0835EA}" srcId="{2B73C9A8-9C86-43FB-A1DE-B6F8447E0FDE}" destId="{9B1FD062-7CA1-4C04-ACAE-C732A3BA3274}" srcOrd="2" destOrd="0" parTransId="{004FBC86-C56B-4B05-A972-FB6B5691C720}" sibTransId="{6EBD551A-FAF7-46A2-875C-29E7CD0CB116}"/>
    <dgm:cxn modelId="{1820D8B5-57EC-438C-A685-7BF0DE5BD44E}" type="presOf" srcId="{B24E8A98-8EBA-4BF9-BD79-9992B732F3B0}" destId="{9E879C2B-6838-4AA9-985A-48185C3E602B}" srcOrd="0" destOrd="0" presId="urn:microsoft.com/office/officeart/2005/8/layout/hierarchy1"/>
    <dgm:cxn modelId="{F9915BBA-C196-4949-816C-01F9D33AD7F0}" srcId="{1090226A-529A-478D-AF6C-697EB631BB44}" destId="{D83EFB28-8D3E-436A-A328-B86AB9A5EB74}" srcOrd="0" destOrd="0" parTransId="{EBAF1ED0-E13C-4E99-848D-1FF60FC3CBCA}" sibTransId="{10CF64A7-09BA-43D0-9A4F-2532FED762C3}"/>
    <dgm:cxn modelId="{C37166BD-1EDD-4256-B2CD-93DD082661F4}" srcId="{C1920EEB-A048-4A49-AA8C-0866AE7E50F5}" destId="{F9441DEB-5E0B-4594-AE5E-F098CBD6F6BB}" srcOrd="0" destOrd="0" parTransId="{0D70B5EE-FA30-4395-9CE6-E5E7BA9CF109}" sibTransId="{AE439668-2768-4CA6-BAE1-27D851A38599}"/>
    <dgm:cxn modelId="{C48A2EC5-CE91-4085-BFEC-BDB290ECFB1D}" type="presOf" srcId="{ED8C0F40-69D9-4EF8-A3AF-3FFC70F14210}" destId="{A356045A-7346-4560-9F6F-404CDBD7097A}" srcOrd="0" destOrd="0" presId="urn:microsoft.com/office/officeart/2005/8/layout/hierarchy1"/>
    <dgm:cxn modelId="{F70247C6-7831-47DE-BD38-6A805F2367DC}" type="presOf" srcId="{6F34A73A-EE2C-4781-8CBE-59E75DCFCC00}" destId="{51B2EFA0-CDE7-4182-B258-48D1DAA0C5AC}" srcOrd="0" destOrd="0" presId="urn:microsoft.com/office/officeart/2005/8/layout/hierarchy1"/>
    <dgm:cxn modelId="{78C279C8-260E-42A0-96F4-4F06D5FAD685}" type="presOf" srcId="{8FC55240-9CAA-4AD9-AAAB-B3DDA9015627}" destId="{FB143487-39CE-4EDC-BFD9-DA3835EFAA9B}" srcOrd="0" destOrd="0" presId="urn:microsoft.com/office/officeart/2005/8/layout/hierarchy1"/>
    <dgm:cxn modelId="{216390CA-9B09-4832-B6D3-04E983EA0160}" srcId="{959637EC-985C-486D-A12C-25E74A5D1279}" destId="{3E613A7B-501F-41E6-9AAC-7D42E152C3C2}" srcOrd="2" destOrd="0" parTransId="{6FF0F6C8-732F-4E1A-9A49-78B04BEAE4C0}" sibTransId="{998AA7AF-995A-4DAE-8672-5E74E68E59A9}"/>
    <dgm:cxn modelId="{B458D8CB-2B52-4105-A386-7AAD79FF9F43}" type="presOf" srcId="{A58F0122-B870-4D74-AF7E-D18CD2FB4293}" destId="{12F248C3-8661-4FCB-98D6-1BD01E5D8610}" srcOrd="0" destOrd="0" presId="urn:microsoft.com/office/officeart/2005/8/layout/hierarchy1"/>
    <dgm:cxn modelId="{CC931ACD-3078-4DAC-A482-416275BCE219}" type="presOf" srcId="{36BC37CD-195C-4C7F-B72A-BD996C35F728}" destId="{A86B7FEE-D669-4A5C-ABEC-1D6B4EAB413E}" srcOrd="0" destOrd="0" presId="urn:microsoft.com/office/officeart/2005/8/layout/hierarchy1"/>
    <dgm:cxn modelId="{2A68C1D0-501D-414E-85F5-DFF7288C43C2}" type="presOf" srcId="{3E536BA0-3428-4C48-B4B4-91F123558371}" destId="{310D2BA5-BA5C-4B33-A0E8-81CAE3ACFA7C}" srcOrd="0" destOrd="0" presId="urn:microsoft.com/office/officeart/2005/8/layout/hierarchy1"/>
    <dgm:cxn modelId="{0D380CD2-E803-45B4-9BD5-EBD4E027791B}" type="presOf" srcId="{3AA2D805-4D84-4EA0-89BB-4ABB4141BA2F}" destId="{B4B9D2A9-36DA-433B-8EC9-64478327064F}" srcOrd="0" destOrd="0" presId="urn:microsoft.com/office/officeart/2005/8/layout/hierarchy1"/>
    <dgm:cxn modelId="{9F373BDC-5070-403D-8E76-E2BD8DAE0FC2}" type="presOf" srcId="{F9DD0594-C1D5-4693-A5A1-2F7EFAEA0743}" destId="{CD7EA02C-304D-4669-A4F7-6B8A155ADE8D}" srcOrd="0" destOrd="0" presId="urn:microsoft.com/office/officeart/2005/8/layout/hierarchy1"/>
    <dgm:cxn modelId="{A9DAC1DF-02A5-49A6-B499-C089D679439E}" srcId="{C1F97FA2-173C-4412-8E5B-5FE900ECAE05}" destId="{6BE56A1E-D54B-4E91-979B-B24DDAC10CE2}" srcOrd="1" destOrd="0" parTransId="{DFD954F5-E5C7-46E5-86F9-E86FD0D493F6}" sibTransId="{11015122-1C11-46A1-BE4F-6813CCEBFBED}"/>
    <dgm:cxn modelId="{36F09BE4-43C7-486D-ACFE-647950F3F1D1}" srcId="{8B2C3187-FF74-454E-A938-3A7721FA9F88}" destId="{221BCDDA-EC84-4C2E-8C62-FFA729730C85}" srcOrd="0" destOrd="0" parTransId="{DDB4E297-0BA9-49EE-B112-9217BCB6D984}" sibTransId="{6ED7711A-0402-4494-8A87-054D243E5413}"/>
    <dgm:cxn modelId="{6A5BCEE4-C69E-4A90-9612-81091D377FA1}" srcId="{2B73C9A8-9C86-43FB-A1DE-B6F8447E0FDE}" destId="{959637EC-985C-486D-A12C-25E74A5D1279}" srcOrd="3" destOrd="0" parTransId="{8C41D770-6187-4901-8539-2B19B106B79B}" sibTransId="{11CC9F62-6A2D-40A3-97A3-9C0196394EF1}"/>
    <dgm:cxn modelId="{294027E5-761E-41D9-87EF-ED2B7817F44F}" srcId="{4968E698-5E18-4A68-A79E-959708E5F231}" destId="{2511602E-EE2E-40CE-B2FD-3DEC4ABF3C76}" srcOrd="0" destOrd="0" parTransId="{B24E8A98-8EBA-4BF9-BD79-9992B732F3B0}" sibTransId="{57A50933-0067-43FB-A8BF-DC101AEC310A}"/>
    <dgm:cxn modelId="{3E314BE7-4537-44B3-A734-A0549E7BB3B2}" type="presOf" srcId="{004FBC86-C56B-4B05-A972-FB6B5691C720}" destId="{EA1127CB-885E-43F3-957A-29206411D5DA}" srcOrd="0" destOrd="0" presId="urn:microsoft.com/office/officeart/2005/8/layout/hierarchy1"/>
    <dgm:cxn modelId="{E0ECB7EA-A383-4A34-9D80-EE4B08BE6C6E}" type="presOf" srcId="{D8962053-D7E1-4F3B-A0F7-4C68590569E1}" destId="{0CD12C02-F4C0-4F78-B96A-4FC42134E9B3}" srcOrd="0" destOrd="0" presId="urn:microsoft.com/office/officeart/2005/8/layout/hierarchy1"/>
    <dgm:cxn modelId="{D5C6FAEA-3889-4610-8FC8-AE32EA0383C8}" type="presOf" srcId="{14A00DBB-6CB7-44B4-B854-EB265D891510}" destId="{65CC3618-F686-4623-A717-99A04F454A89}" srcOrd="0" destOrd="0" presId="urn:microsoft.com/office/officeart/2005/8/layout/hierarchy1"/>
    <dgm:cxn modelId="{6C6CB9F0-117F-4BC4-AF1D-B9BB2F9D74EE}" srcId="{959637EC-985C-486D-A12C-25E74A5D1279}" destId="{3E536BA0-3428-4C48-B4B4-91F123558371}" srcOrd="3" destOrd="0" parTransId="{6F34A73A-EE2C-4781-8CBE-59E75DCFCC00}" sibTransId="{052BC571-07DB-45FD-A840-2C029315C45A}"/>
    <dgm:cxn modelId="{91259DF1-877F-4EDC-86BD-BE78CC0E0EFC}" type="presOf" srcId="{5E7AA40C-D802-4537-AE0C-F1BD7B10A97C}" destId="{70CB8C0A-9873-4890-B666-B37A8F8AEA59}" srcOrd="0" destOrd="0" presId="urn:microsoft.com/office/officeart/2005/8/layout/hierarchy1"/>
    <dgm:cxn modelId="{FB8289F6-3A5E-4EF8-8198-9C23EAACC1DD}" type="presOf" srcId="{1EC6FCB2-5282-4883-944B-2BBCEE9FD241}" destId="{F9AEB9FB-A6A1-4F20-955A-14CE46558476}" srcOrd="0" destOrd="0" presId="urn:microsoft.com/office/officeart/2005/8/layout/hierarchy1"/>
    <dgm:cxn modelId="{E4C2F4FB-AC21-4F82-9030-8BED5E86185F}" srcId="{8141D2A4-55AA-491E-9FBF-20423A49E37B}" destId="{C1920EEB-A048-4A49-AA8C-0866AE7E50F5}" srcOrd="0" destOrd="0" parTransId="{5E7AA40C-D802-4537-AE0C-F1BD7B10A97C}" sibTransId="{3FC9136B-5AAB-4B9A-89D2-6211665700E4}"/>
    <dgm:cxn modelId="{15FA24F8-C3B2-48A8-97D9-F971C00FE645}" type="presParOf" srcId="{65CC3618-F686-4623-A717-99A04F454A89}" destId="{8ABAC262-525D-449A-AFBF-FCE190B120AB}" srcOrd="0" destOrd="0" presId="urn:microsoft.com/office/officeart/2005/8/layout/hierarchy1"/>
    <dgm:cxn modelId="{CA32B8AD-9021-42B4-8D99-4A45BD87F4CD}" type="presParOf" srcId="{8ABAC262-525D-449A-AFBF-FCE190B120AB}" destId="{43D029AD-3254-4E0D-9682-FC274CFD006D}" srcOrd="0" destOrd="0" presId="urn:microsoft.com/office/officeart/2005/8/layout/hierarchy1"/>
    <dgm:cxn modelId="{831DF7F9-1539-44B5-BA63-AB4ACE4196EC}" type="presParOf" srcId="{43D029AD-3254-4E0D-9682-FC274CFD006D}" destId="{198AA8D8-5DAC-4DFF-8B8D-039E7E671572}" srcOrd="0" destOrd="0" presId="urn:microsoft.com/office/officeart/2005/8/layout/hierarchy1"/>
    <dgm:cxn modelId="{0ACD45C4-2B47-4D74-947C-1D1A84F897D0}" type="presParOf" srcId="{43D029AD-3254-4E0D-9682-FC274CFD006D}" destId="{BF3BE2F0-54DF-4DA7-9254-B46731BA5DAF}" srcOrd="1" destOrd="0" presId="urn:microsoft.com/office/officeart/2005/8/layout/hierarchy1"/>
    <dgm:cxn modelId="{3C5B1EBB-1463-4DCA-AD67-1A53B6693F2B}" type="presParOf" srcId="{8ABAC262-525D-449A-AFBF-FCE190B120AB}" destId="{D81010EE-EFCC-472D-B102-D0264A997799}" srcOrd="1" destOrd="0" presId="urn:microsoft.com/office/officeart/2005/8/layout/hierarchy1"/>
    <dgm:cxn modelId="{C373999A-2926-4127-9ED4-6F77A02BB21D}" type="presParOf" srcId="{D81010EE-EFCC-472D-B102-D0264A997799}" destId="{2E771707-9DFB-4F41-84B6-632FC7F035F9}" srcOrd="0" destOrd="0" presId="urn:microsoft.com/office/officeart/2005/8/layout/hierarchy1"/>
    <dgm:cxn modelId="{0B7A732E-1859-4BDE-91B0-2A7011E1A1B5}" type="presParOf" srcId="{D81010EE-EFCC-472D-B102-D0264A997799}" destId="{69E96E07-A523-4D8D-8BBD-7963B021D6E1}" srcOrd="1" destOrd="0" presId="urn:microsoft.com/office/officeart/2005/8/layout/hierarchy1"/>
    <dgm:cxn modelId="{5C53EBA5-E5BA-4EA6-8E49-0A2BF9507F7A}" type="presParOf" srcId="{69E96E07-A523-4D8D-8BBD-7963B021D6E1}" destId="{EC12C236-3A2A-4E47-AA1A-B070CC816549}" srcOrd="0" destOrd="0" presId="urn:microsoft.com/office/officeart/2005/8/layout/hierarchy1"/>
    <dgm:cxn modelId="{28268ED5-3381-4279-B25A-B40A8D1F3F13}" type="presParOf" srcId="{EC12C236-3A2A-4E47-AA1A-B070CC816549}" destId="{6C8109B9-E9D3-4A80-8D59-95D0A0A2BF0D}" srcOrd="0" destOrd="0" presId="urn:microsoft.com/office/officeart/2005/8/layout/hierarchy1"/>
    <dgm:cxn modelId="{75E7624A-CEAD-49A9-8FDD-5D041E4E4780}" type="presParOf" srcId="{EC12C236-3A2A-4E47-AA1A-B070CC816549}" destId="{9B3F2090-6CA0-4544-810A-90F907A6A941}" srcOrd="1" destOrd="0" presId="urn:microsoft.com/office/officeart/2005/8/layout/hierarchy1"/>
    <dgm:cxn modelId="{8B4674DD-4032-45A0-BFF4-DB811050F8D9}" type="presParOf" srcId="{69E96E07-A523-4D8D-8BBD-7963B021D6E1}" destId="{CA6858C0-07C6-412A-9FA6-993C2BD92868}" srcOrd="1" destOrd="0" presId="urn:microsoft.com/office/officeart/2005/8/layout/hierarchy1"/>
    <dgm:cxn modelId="{FF305CCC-DCCD-4224-A761-E3D2EC8464C0}" type="presParOf" srcId="{CA6858C0-07C6-412A-9FA6-993C2BD92868}" destId="{2600BE52-B28A-473E-AB07-817815D76E5C}" srcOrd="0" destOrd="0" presId="urn:microsoft.com/office/officeart/2005/8/layout/hierarchy1"/>
    <dgm:cxn modelId="{E3AE9EA1-EA1A-4CEA-8C6A-0EC7A2B027BE}" type="presParOf" srcId="{CA6858C0-07C6-412A-9FA6-993C2BD92868}" destId="{BE89D927-2444-4C90-AB69-A35BDD367D02}" srcOrd="1" destOrd="0" presId="urn:microsoft.com/office/officeart/2005/8/layout/hierarchy1"/>
    <dgm:cxn modelId="{3C1B94B0-2186-49D4-8D82-8DB2BBB9309E}" type="presParOf" srcId="{BE89D927-2444-4C90-AB69-A35BDD367D02}" destId="{5887B570-5746-480A-888F-487D71E7BB4D}" srcOrd="0" destOrd="0" presId="urn:microsoft.com/office/officeart/2005/8/layout/hierarchy1"/>
    <dgm:cxn modelId="{5902CCD5-420A-455B-BCF6-7F79CC693E15}" type="presParOf" srcId="{5887B570-5746-480A-888F-487D71E7BB4D}" destId="{46E38827-6885-4EEF-9E79-5AFE09B4927A}" srcOrd="0" destOrd="0" presId="urn:microsoft.com/office/officeart/2005/8/layout/hierarchy1"/>
    <dgm:cxn modelId="{43124DD7-E748-48A7-A56D-A8E7781E5303}" type="presParOf" srcId="{5887B570-5746-480A-888F-487D71E7BB4D}" destId="{B12C1C75-CB23-4CED-8018-3B6A0322163C}" srcOrd="1" destOrd="0" presId="urn:microsoft.com/office/officeart/2005/8/layout/hierarchy1"/>
    <dgm:cxn modelId="{CB96E5B4-A6DF-44BE-BC20-8D0BD178C3AB}" type="presParOf" srcId="{BE89D927-2444-4C90-AB69-A35BDD367D02}" destId="{F7D3C5AB-29CF-4579-8D3C-30F799B39F34}" srcOrd="1" destOrd="0" presId="urn:microsoft.com/office/officeart/2005/8/layout/hierarchy1"/>
    <dgm:cxn modelId="{0D7DBE0F-A87B-4695-A36C-56B966BE07E5}" type="presParOf" srcId="{F7D3C5AB-29CF-4579-8D3C-30F799B39F34}" destId="{2A28BCBD-CC5E-4940-8F11-865C8CE4D0FF}" srcOrd="0" destOrd="0" presId="urn:microsoft.com/office/officeart/2005/8/layout/hierarchy1"/>
    <dgm:cxn modelId="{1C172CCC-3CB0-44C1-A83B-9949C749961B}" type="presParOf" srcId="{F7D3C5AB-29CF-4579-8D3C-30F799B39F34}" destId="{116FC4C4-F446-4C32-AC19-33FC48238F95}" srcOrd="1" destOrd="0" presId="urn:microsoft.com/office/officeart/2005/8/layout/hierarchy1"/>
    <dgm:cxn modelId="{FE8A993E-13E0-4A58-ADEA-4F656F58CA39}" type="presParOf" srcId="{116FC4C4-F446-4C32-AC19-33FC48238F95}" destId="{488FEEA4-DA96-4057-A8DB-634BFB9A16E2}" srcOrd="0" destOrd="0" presId="urn:microsoft.com/office/officeart/2005/8/layout/hierarchy1"/>
    <dgm:cxn modelId="{45E614CD-ED01-4B36-A60C-4574731DA67C}" type="presParOf" srcId="{488FEEA4-DA96-4057-A8DB-634BFB9A16E2}" destId="{916207E7-DD36-478E-AC08-A71284A055D5}" srcOrd="0" destOrd="0" presId="urn:microsoft.com/office/officeart/2005/8/layout/hierarchy1"/>
    <dgm:cxn modelId="{4FE6BA8A-F6CA-4F86-B412-A04C94830CDE}" type="presParOf" srcId="{488FEEA4-DA96-4057-A8DB-634BFB9A16E2}" destId="{6DF10218-2E12-4D57-B7CA-B6E9319B8C03}" srcOrd="1" destOrd="0" presId="urn:microsoft.com/office/officeart/2005/8/layout/hierarchy1"/>
    <dgm:cxn modelId="{E71C4567-999C-4816-B4AF-565F48928DB3}" type="presParOf" srcId="{116FC4C4-F446-4C32-AC19-33FC48238F95}" destId="{E82B8D9A-4570-4725-9528-CE0E430364C9}" srcOrd="1" destOrd="0" presId="urn:microsoft.com/office/officeart/2005/8/layout/hierarchy1"/>
    <dgm:cxn modelId="{FEDFC0B5-86AC-412B-91AA-83911143C5B0}" type="presParOf" srcId="{E82B8D9A-4570-4725-9528-CE0E430364C9}" destId="{87050095-B16C-4D33-A9D5-DEA2FC08C67E}" srcOrd="0" destOrd="0" presId="urn:microsoft.com/office/officeart/2005/8/layout/hierarchy1"/>
    <dgm:cxn modelId="{7523673B-1372-4580-B647-1C0FE30B27D9}" type="presParOf" srcId="{E82B8D9A-4570-4725-9528-CE0E430364C9}" destId="{C3CC7165-C3BA-444B-B986-C841A7DA28AF}" srcOrd="1" destOrd="0" presId="urn:microsoft.com/office/officeart/2005/8/layout/hierarchy1"/>
    <dgm:cxn modelId="{293398BA-247A-4F1B-A500-599AD4B30EA8}" type="presParOf" srcId="{C3CC7165-C3BA-444B-B986-C841A7DA28AF}" destId="{705D9CA2-1E29-4FF3-965B-B70C6AE6EDEB}" srcOrd="0" destOrd="0" presId="urn:microsoft.com/office/officeart/2005/8/layout/hierarchy1"/>
    <dgm:cxn modelId="{3089F4F1-7ECB-496D-813E-91DFF7D7FC49}" type="presParOf" srcId="{705D9CA2-1E29-4FF3-965B-B70C6AE6EDEB}" destId="{14F98001-96ED-4474-B806-09C2B9376EE1}" srcOrd="0" destOrd="0" presId="urn:microsoft.com/office/officeart/2005/8/layout/hierarchy1"/>
    <dgm:cxn modelId="{A2CE4696-12B9-4238-AE08-D4B08B365C2C}" type="presParOf" srcId="{705D9CA2-1E29-4FF3-965B-B70C6AE6EDEB}" destId="{9FA3BC44-16C5-4133-9E73-60B839DB384C}" srcOrd="1" destOrd="0" presId="urn:microsoft.com/office/officeart/2005/8/layout/hierarchy1"/>
    <dgm:cxn modelId="{A0DEBBDD-D2F9-4025-AD11-456A11C6AA9B}" type="presParOf" srcId="{C3CC7165-C3BA-444B-B986-C841A7DA28AF}" destId="{46C96B2A-6EEC-4315-BDB2-E2466A71D77B}" srcOrd="1" destOrd="0" presId="urn:microsoft.com/office/officeart/2005/8/layout/hierarchy1"/>
    <dgm:cxn modelId="{433C2E5D-4447-47A0-813E-FC757B500062}" type="presParOf" srcId="{46C96B2A-6EEC-4315-BDB2-E2466A71D77B}" destId="{6C2C0811-9D8A-4324-AB70-F364354041F2}" srcOrd="0" destOrd="0" presId="urn:microsoft.com/office/officeart/2005/8/layout/hierarchy1"/>
    <dgm:cxn modelId="{B9228AA5-2018-4C89-B736-98B1C0DE8C7D}" type="presParOf" srcId="{46C96B2A-6EEC-4315-BDB2-E2466A71D77B}" destId="{B8812304-F56A-4573-AF3C-91F805D80361}" srcOrd="1" destOrd="0" presId="urn:microsoft.com/office/officeart/2005/8/layout/hierarchy1"/>
    <dgm:cxn modelId="{9C9FECCA-D671-40D3-9EF5-42B4B96FA585}" type="presParOf" srcId="{B8812304-F56A-4573-AF3C-91F805D80361}" destId="{51769C6B-EFEF-4A6F-97F5-3B0A7D514EE5}" srcOrd="0" destOrd="0" presId="urn:microsoft.com/office/officeart/2005/8/layout/hierarchy1"/>
    <dgm:cxn modelId="{115A04D0-69C1-42E7-B9C1-AEFD33AC816A}" type="presParOf" srcId="{51769C6B-EFEF-4A6F-97F5-3B0A7D514EE5}" destId="{8D57C6B3-9C0C-43CC-90D1-AFE5FFA9F4FE}" srcOrd="0" destOrd="0" presId="urn:microsoft.com/office/officeart/2005/8/layout/hierarchy1"/>
    <dgm:cxn modelId="{8D413BF1-356C-466E-8F59-D27BF3FC4449}" type="presParOf" srcId="{51769C6B-EFEF-4A6F-97F5-3B0A7D514EE5}" destId="{D5C12C43-E62F-40F9-88A1-2F8F9108AAE3}" srcOrd="1" destOrd="0" presId="urn:microsoft.com/office/officeart/2005/8/layout/hierarchy1"/>
    <dgm:cxn modelId="{E3EEB58C-5F2D-490F-8568-498F5CAD09C9}" type="presParOf" srcId="{B8812304-F56A-4573-AF3C-91F805D80361}" destId="{AC5FD780-FA78-4E13-BD50-849618ED5EB8}" srcOrd="1" destOrd="0" presId="urn:microsoft.com/office/officeart/2005/8/layout/hierarchy1"/>
    <dgm:cxn modelId="{4470ABF8-85A6-4CB4-AE18-10022B502FB7}" type="presParOf" srcId="{CA6858C0-07C6-412A-9FA6-993C2BD92868}" destId="{6724E495-EB2B-4593-913B-59A1275D828B}" srcOrd="2" destOrd="0" presId="urn:microsoft.com/office/officeart/2005/8/layout/hierarchy1"/>
    <dgm:cxn modelId="{754147E9-9E60-477C-8AA4-0302891A6412}" type="presParOf" srcId="{CA6858C0-07C6-412A-9FA6-993C2BD92868}" destId="{B53263FA-EBCD-4B58-8BC1-106B24617BF7}" srcOrd="3" destOrd="0" presId="urn:microsoft.com/office/officeart/2005/8/layout/hierarchy1"/>
    <dgm:cxn modelId="{BE6D4980-0BD5-463D-89E2-217F3568D88B}" type="presParOf" srcId="{B53263FA-EBCD-4B58-8BC1-106B24617BF7}" destId="{6B98A691-B0D6-4045-A80F-BFAC7AA303B0}" srcOrd="0" destOrd="0" presId="urn:microsoft.com/office/officeart/2005/8/layout/hierarchy1"/>
    <dgm:cxn modelId="{CB8D3567-4ADF-4124-86A2-1F2D779D4962}" type="presParOf" srcId="{6B98A691-B0D6-4045-A80F-BFAC7AA303B0}" destId="{07B84147-96A8-436C-82F8-C12BBD9D4812}" srcOrd="0" destOrd="0" presId="urn:microsoft.com/office/officeart/2005/8/layout/hierarchy1"/>
    <dgm:cxn modelId="{459766F7-8EF8-43C7-BEE7-53AEAA3BD62C}" type="presParOf" srcId="{6B98A691-B0D6-4045-A80F-BFAC7AA303B0}" destId="{52C5AE0F-3031-4D44-B40F-B777B6629A7B}" srcOrd="1" destOrd="0" presId="urn:microsoft.com/office/officeart/2005/8/layout/hierarchy1"/>
    <dgm:cxn modelId="{E34AC1A3-6F78-4FF8-8759-B5CB618D0248}" type="presParOf" srcId="{B53263FA-EBCD-4B58-8BC1-106B24617BF7}" destId="{EAAE46DB-C031-4751-AC9B-3F021F2D70CA}" srcOrd="1" destOrd="0" presId="urn:microsoft.com/office/officeart/2005/8/layout/hierarchy1"/>
    <dgm:cxn modelId="{923CBCDE-EA64-4FFA-B55C-40DE5A711016}" type="presParOf" srcId="{EAAE46DB-C031-4751-AC9B-3F021F2D70CA}" destId="{B8A0A4CB-FB9F-4F1B-A643-61160F2462EE}" srcOrd="0" destOrd="0" presId="urn:microsoft.com/office/officeart/2005/8/layout/hierarchy1"/>
    <dgm:cxn modelId="{E53AFEF5-2D87-4339-B0F3-FC736AB1CB21}" type="presParOf" srcId="{EAAE46DB-C031-4751-AC9B-3F021F2D70CA}" destId="{F663BA82-E2CE-43F5-A667-BC47EBE86EFB}" srcOrd="1" destOrd="0" presId="urn:microsoft.com/office/officeart/2005/8/layout/hierarchy1"/>
    <dgm:cxn modelId="{88676C3E-81C6-473A-AA15-11B3231C39CA}" type="presParOf" srcId="{F663BA82-E2CE-43F5-A667-BC47EBE86EFB}" destId="{DD22D791-B6E9-4628-B3E3-03933B277616}" srcOrd="0" destOrd="0" presId="urn:microsoft.com/office/officeart/2005/8/layout/hierarchy1"/>
    <dgm:cxn modelId="{1C9B03C8-7C30-4B72-80D5-F2C4E09F1B61}" type="presParOf" srcId="{DD22D791-B6E9-4628-B3E3-03933B277616}" destId="{083754E5-7A5E-453D-90C5-0FFC834D2673}" srcOrd="0" destOrd="0" presId="urn:microsoft.com/office/officeart/2005/8/layout/hierarchy1"/>
    <dgm:cxn modelId="{367F7FFB-5F55-4B5A-8A65-4825AF400DA5}" type="presParOf" srcId="{DD22D791-B6E9-4628-B3E3-03933B277616}" destId="{89345D89-84A0-4FEA-8288-1BA98E9AD90B}" srcOrd="1" destOrd="0" presId="urn:microsoft.com/office/officeart/2005/8/layout/hierarchy1"/>
    <dgm:cxn modelId="{47E1628F-C178-4F3A-B43D-0AF183041268}" type="presParOf" srcId="{F663BA82-E2CE-43F5-A667-BC47EBE86EFB}" destId="{1462E4E6-EFE3-49CA-8F51-3B6884D20496}" srcOrd="1" destOrd="0" presId="urn:microsoft.com/office/officeart/2005/8/layout/hierarchy1"/>
    <dgm:cxn modelId="{8140ECE7-8DA5-4661-85E5-8E28E3AB40C3}" type="presParOf" srcId="{1462E4E6-EFE3-49CA-8F51-3B6884D20496}" destId="{CD7EA02C-304D-4669-A4F7-6B8A155ADE8D}" srcOrd="0" destOrd="0" presId="urn:microsoft.com/office/officeart/2005/8/layout/hierarchy1"/>
    <dgm:cxn modelId="{45864D19-603C-4F6A-ABD6-E8CED64FC150}" type="presParOf" srcId="{1462E4E6-EFE3-49CA-8F51-3B6884D20496}" destId="{D0BC489B-CD43-4C5E-A8AC-A37B3015EBA9}" srcOrd="1" destOrd="0" presId="urn:microsoft.com/office/officeart/2005/8/layout/hierarchy1"/>
    <dgm:cxn modelId="{B5D88512-48D6-41EE-89A1-865C84C22D15}" type="presParOf" srcId="{D0BC489B-CD43-4C5E-A8AC-A37B3015EBA9}" destId="{7D5C7E0E-A80E-4ADF-AC50-6D276AD3652A}" srcOrd="0" destOrd="0" presId="urn:microsoft.com/office/officeart/2005/8/layout/hierarchy1"/>
    <dgm:cxn modelId="{E6DC4A41-4B46-4B27-97F2-6EE20EB338B4}" type="presParOf" srcId="{7D5C7E0E-A80E-4ADF-AC50-6D276AD3652A}" destId="{C96D95D5-6E2A-4206-966B-586C338ED17C}" srcOrd="0" destOrd="0" presId="urn:microsoft.com/office/officeart/2005/8/layout/hierarchy1"/>
    <dgm:cxn modelId="{FA412174-6BFB-4104-A447-46DAF2EEA415}" type="presParOf" srcId="{7D5C7E0E-A80E-4ADF-AC50-6D276AD3652A}" destId="{E85F1DEB-56C2-4807-8B82-2755CAF11892}" srcOrd="1" destOrd="0" presId="urn:microsoft.com/office/officeart/2005/8/layout/hierarchy1"/>
    <dgm:cxn modelId="{EF03CC1B-484B-4EC9-9662-EED9FB0808FB}" type="presParOf" srcId="{D0BC489B-CD43-4C5E-A8AC-A37B3015EBA9}" destId="{CA33CE90-F3ED-4ECB-B8DC-9E70BC095E1C}" srcOrd="1" destOrd="0" presId="urn:microsoft.com/office/officeart/2005/8/layout/hierarchy1"/>
    <dgm:cxn modelId="{D53342F8-73EF-4C4F-B6CA-A8C6CA1CE508}" type="presParOf" srcId="{CA33CE90-F3ED-4ECB-B8DC-9E70BC095E1C}" destId="{9E879C2B-6838-4AA9-985A-48185C3E602B}" srcOrd="0" destOrd="0" presId="urn:microsoft.com/office/officeart/2005/8/layout/hierarchy1"/>
    <dgm:cxn modelId="{13B28CFC-EA40-4AB0-9FF7-BAFC45FB7944}" type="presParOf" srcId="{CA33CE90-F3ED-4ECB-B8DC-9E70BC095E1C}" destId="{18256EB9-19B4-45AF-B834-D5D477C51EA0}" srcOrd="1" destOrd="0" presId="urn:microsoft.com/office/officeart/2005/8/layout/hierarchy1"/>
    <dgm:cxn modelId="{67AE72D2-5918-437D-B7A5-EF96AD92677B}" type="presParOf" srcId="{18256EB9-19B4-45AF-B834-D5D477C51EA0}" destId="{8F6F54D3-94CB-4835-86D6-D513690CB4A9}" srcOrd="0" destOrd="0" presId="urn:microsoft.com/office/officeart/2005/8/layout/hierarchy1"/>
    <dgm:cxn modelId="{7FBA66C3-B4B5-4D08-9BBA-3DAFC18CFEA7}" type="presParOf" srcId="{8F6F54D3-94CB-4835-86D6-D513690CB4A9}" destId="{F1F5AF6F-CDBF-495D-81F8-812A13627025}" srcOrd="0" destOrd="0" presId="urn:microsoft.com/office/officeart/2005/8/layout/hierarchy1"/>
    <dgm:cxn modelId="{1E006282-B9E7-4B59-94AC-DD0F38782BAE}" type="presParOf" srcId="{8F6F54D3-94CB-4835-86D6-D513690CB4A9}" destId="{C404F46E-8F97-4D4B-9340-CB5B57B913A5}" srcOrd="1" destOrd="0" presId="urn:microsoft.com/office/officeart/2005/8/layout/hierarchy1"/>
    <dgm:cxn modelId="{232FFFE8-90BC-4292-9366-5C694386231F}" type="presParOf" srcId="{18256EB9-19B4-45AF-B834-D5D477C51EA0}" destId="{BE51AA58-D105-41E5-8EC0-5A43A79A17B4}" srcOrd="1" destOrd="0" presId="urn:microsoft.com/office/officeart/2005/8/layout/hierarchy1"/>
    <dgm:cxn modelId="{FF9AAE44-EF82-468E-9E76-17EBCB70F3C1}" type="presParOf" srcId="{EAAE46DB-C031-4751-AC9B-3F021F2D70CA}" destId="{A261A55E-EAF7-4EF3-AB59-EC1DB8E3982C}" srcOrd="2" destOrd="0" presId="urn:microsoft.com/office/officeart/2005/8/layout/hierarchy1"/>
    <dgm:cxn modelId="{A924FC6C-7152-40CA-9D1E-992A077BFF64}" type="presParOf" srcId="{EAAE46DB-C031-4751-AC9B-3F021F2D70CA}" destId="{0602D9A9-8FB4-47C1-AE12-A71EC67EF67B}" srcOrd="3" destOrd="0" presId="urn:microsoft.com/office/officeart/2005/8/layout/hierarchy1"/>
    <dgm:cxn modelId="{FDBDB726-C7E1-4123-9A32-A13285DD8541}" type="presParOf" srcId="{0602D9A9-8FB4-47C1-AE12-A71EC67EF67B}" destId="{904FC1F6-F9B2-4468-8936-5BC7E0C14351}" srcOrd="0" destOrd="0" presId="urn:microsoft.com/office/officeart/2005/8/layout/hierarchy1"/>
    <dgm:cxn modelId="{90B297B5-B1C5-4D99-8B57-8FB71457B036}" type="presParOf" srcId="{904FC1F6-F9B2-4468-8936-5BC7E0C14351}" destId="{FEEE3528-0839-45D9-AAE2-49B47EAC082D}" srcOrd="0" destOrd="0" presId="urn:microsoft.com/office/officeart/2005/8/layout/hierarchy1"/>
    <dgm:cxn modelId="{A3D0D5CD-2458-4FF2-996B-E102410494B1}" type="presParOf" srcId="{904FC1F6-F9B2-4468-8936-5BC7E0C14351}" destId="{6FD77819-CE4B-4AD7-B759-5A42C460D2DF}" srcOrd="1" destOrd="0" presId="urn:microsoft.com/office/officeart/2005/8/layout/hierarchy1"/>
    <dgm:cxn modelId="{324EB60F-C06C-47C4-8856-95F452710FF7}" type="presParOf" srcId="{0602D9A9-8FB4-47C1-AE12-A71EC67EF67B}" destId="{075F627E-A787-4C45-BF4E-B84D6477C487}" srcOrd="1" destOrd="0" presId="urn:microsoft.com/office/officeart/2005/8/layout/hierarchy1"/>
    <dgm:cxn modelId="{90B8AF2B-B5B3-4CE4-B999-90A0E781271A}" type="presParOf" srcId="{075F627E-A787-4C45-BF4E-B84D6477C487}" destId="{5D19C9B9-9F46-4351-AD68-7DDF0630234F}" srcOrd="0" destOrd="0" presId="urn:microsoft.com/office/officeart/2005/8/layout/hierarchy1"/>
    <dgm:cxn modelId="{18E2C7A9-01C8-493F-9D7D-DC6639646FBD}" type="presParOf" srcId="{075F627E-A787-4C45-BF4E-B84D6477C487}" destId="{9261B24F-9538-4919-BAFE-AC19AB6BA0BE}" srcOrd="1" destOrd="0" presId="urn:microsoft.com/office/officeart/2005/8/layout/hierarchy1"/>
    <dgm:cxn modelId="{A08E9BB3-DE90-49C6-BF01-487CBCACF6F0}" type="presParOf" srcId="{9261B24F-9538-4919-BAFE-AC19AB6BA0BE}" destId="{56DB8F05-339D-4077-A20B-A6713084F8FB}" srcOrd="0" destOrd="0" presId="urn:microsoft.com/office/officeart/2005/8/layout/hierarchy1"/>
    <dgm:cxn modelId="{0D95940C-4D01-449C-AFF4-9FE7AAEACFC2}" type="presParOf" srcId="{56DB8F05-339D-4077-A20B-A6713084F8FB}" destId="{DBBE201D-6B6B-4640-8259-B311EA0EFE1B}" srcOrd="0" destOrd="0" presId="urn:microsoft.com/office/officeart/2005/8/layout/hierarchy1"/>
    <dgm:cxn modelId="{2995C40B-7CD1-4475-B47F-7A0DC8453DFA}" type="presParOf" srcId="{56DB8F05-339D-4077-A20B-A6713084F8FB}" destId="{DDCE45CF-6668-4486-8BDB-BF6044EC6C63}" srcOrd="1" destOrd="0" presId="urn:microsoft.com/office/officeart/2005/8/layout/hierarchy1"/>
    <dgm:cxn modelId="{4DBE8377-60C4-464F-AE43-8486EF6E4CAC}" type="presParOf" srcId="{9261B24F-9538-4919-BAFE-AC19AB6BA0BE}" destId="{7B890370-81F9-43D5-A152-208CC5BCDDFE}" srcOrd="1" destOrd="0" presId="urn:microsoft.com/office/officeart/2005/8/layout/hierarchy1"/>
    <dgm:cxn modelId="{36B6FD89-DD70-44CB-A606-40652F24E719}" type="presParOf" srcId="{CA6858C0-07C6-412A-9FA6-993C2BD92868}" destId="{EA1127CB-885E-43F3-957A-29206411D5DA}" srcOrd="4" destOrd="0" presId="urn:microsoft.com/office/officeart/2005/8/layout/hierarchy1"/>
    <dgm:cxn modelId="{FA57FDD6-EEEC-4051-85B1-7DCAF27EB262}" type="presParOf" srcId="{CA6858C0-07C6-412A-9FA6-993C2BD92868}" destId="{7D6B497E-B6D9-4339-9104-C056357C64E1}" srcOrd="5" destOrd="0" presId="urn:microsoft.com/office/officeart/2005/8/layout/hierarchy1"/>
    <dgm:cxn modelId="{CCE156BF-2416-4852-9FB4-4DFF44767ED4}" type="presParOf" srcId="{7D6B497E-B6D9-4339-9104-C056357C64E1}" destId="{09D7538D-F814-4075-BC9B-AA9539624F54}" srcOrd="0" destOrd="0" presId="urn:microsoft.com/office/officeart/2005/8/layout/hierarchy1"/>
    <dgm:cxn modelId="{1B123272-1D84-4091-91AF-DE0CB5A54362}" type="presParOf" srcId="{09D7538D-F814-4075-BC9B-AA9539624F54}" destId="{B420D3FD-1FB2-46EB-9B01-A9DF5E184452}" srcOrd="0" destOrd="0" presId="urn:microsoft.com/office/officeart/2005/8/layout/hierarchy1"/>
    <dgm:cxn modelId="{13ED02C1-5794-4C18-A27F-3CF85A17D99D}" type="presParOf" srcId="{09D7538D-F814-4075-BC9B-AA9539624F54}" destId="{CF868B04-2034-45E3-90E3-9AA625294906}" srcOrd="1" destOrd="0" presId="urn:microsoft.com/office/officeart/2005/8/layout/hierarchy1"/>
    <dgm:cxn modelId="{60C032B5-166D-45CA-94CE-CD4331AC0095}" type="presParOf" srcId="{7D6B497E-B6D9-4339-9104-C056357C64E1}" destId="{6ED7EC07-3107-44D3-8891-C914C4B03311}" srcOrd="1" destOrd="0" presId="urn:microsoft.com/office/officeart/2005/8/layout/hierarchy1"/>
    <dgm:cxn modelId="{7E719CC9-79EB-44EE-A4A6-790FFBE3F483}" type="presParOf" srcId="{6ED7EC07-3107-44D3-8891-C914C4B03311}" destId="{D5B06449-2D1C-4DEE-863E-622504F4D2A6}" srcOrd="0" destOrd="0" presId="urn:microsoft.com/office/officeart/2005/8/layout/hierarchy1"/>
    <dgm:cxn modelId="{9516FA59-75E5-4A22-AE3F-93B10FF57961}" type="presParOf" srcId="{6ED7EC07-3107-44D3-8891-C914C4B03311}" destId="{5E9C8981-50CB-4AB7-80F5-E3DD290FFA0B}" srcOrd="1" destOrd="0" presId="urn:microsoft.com/office/officeart/2005/8/layout/hierarchy1"/>
    <dgm:cxn modelId="{FF1A84ED-9E38-415C-B3C8-E2D621B595F9}" type="presParOf" srcId="{5E9C8981-50CB-4AB7-80F5-E3DD290FFA0B}" destId="{BEEB9DE7-0E11-4B37-839B-47C8056B2450}" srcOrd="0" destOrd="0" presId="urn:microsoft.com/office/officeart/2005/8/layout/hierarchy1"/>
    <dgm:cxn modelId="{8A786DFC-9A2E-4E48-B168-0F18E2C51523}" type="presParOf" srcId="{BEEB9DE7-0E11-4B37-839B-47C8056B2450}" destId="{83C099F0-D486-4130-B2BD-9CE579392785}" srcOrd="0" destOrd="0" presId="urn:microsoft.com/office/officeart/2005/8/layout/hierarchy1"/>
    <dgm:cxn modelId="{65A7D24B-3286-4FA0-A5CC-1EE9F05E6ECE}" type="presParOf" srcId="{BEEB9DE7-0E11-4B37-839B-47C8056B2450}" destId="{572C18B5-70D3-4F28-B159-36A8E5BF1530}" srcOrd="1" destOrd="0" presId="urn:microsoft.com/office/officeart/2005/8/layout/hierarchy1"/>
    <dgm:cxn modelId="{DE1EDD0B-6CC6-4CBE-8C67-11E79D051491}" type="presParOf" srcId="{5E9C8981-50CB-4AB7-80F5-E3DD290FFA0B}" destId="{2BEFFA2A-86A5-432A-9BEF-42A334D2B912}" srcOrd="1" destOrd="0" presId="urn:microsoft.com/office/officeart/2005/8/layout/hierarchy1"/>
    <dgm:cxn modelId="{857CA1A9-5C61-4C12-9636-4C939E25F98A}" type="presParOf" srcId="{CA6858C0-07C6-412A-9FA6-993C2BD92868}" destId="{20A7ADFC-6167-4AD4-913C-0D3AEFC93B27}" srcOrd="6" destOrd="0" presId="urn:microsoft.com/office/officeart/2005/8/layout/hierarchy1"/>
    <dgm:cxn modelId="{0885E6A5-CE09-420C-93CD-B32BE4BDA9D7}" type="presParOf" srcId="{CA6858C0-07C6-412A-9FA6-993C2BD92868}" destId="{4B438C60-B2D8-4574-AEC2-AF9062579B5E}" srcOrd="7" destOrd="0" presId="urn:microsoft.com/office/officeart/2005/8/layout/hierarchy1"/>
    <dgm:cxn modelId="{AFD3D586-96FF-4900-AA49-0AE06C08DD34}" type="presParOf" srcId="{4B438C60-B2D8-4574-AEC2-AF9062579B5E}" destId="{C9C24C89-88FF-436B-963E-091975796C24}" srcOrd="0" destOrd="0" presId="urn:microsoft.com/office/officeart/2005/8/layout/hierarchy1"/>
    <dgm:cxn modelId="{7C55DE38-732F-49EC-887A-B20BFA7663C9}" type="presParOf" srcId="{C9C24C89-88FF-436B-963E-091975796C24}" destId="{15528B0A-7EC2-4BB1-A74F-BE43F5B06FAF}" srcOrd="0" destOrd="0" presId="urn:microsoft.com/office/officeart/2005/8/layout/hierarchy1"/>
    <dgm:cxn modelId="{4AE804A3-653B-4DFF-93B0-5F38EAF31124}" type="presParOf" srcId="{C9C24C89-88FF-436B-963E-091975796C24}" destId="{AD64EBB4-4A07-4DBD-917C-607D1BDED5F6}" srcOrd="1" destOrd="0" presId="urn:microsoft.com/office/officeart/2005/8/layout/hierarchy1"/>
    <dgm:cxn modelId="{77B21492-FCC4-4D0D-A554-AF42EDCA49BD}" type="presParOf" srcId="{4B438C60-B2D8-4574-AEC2-AF9062579B5E}" destId="{B3906E33-EE64-41E7-A392-F9640C79266B}" srcOrd="1" destOrd="0" presId="urn:microsoft.com/office/officeart/2005/8/layout/hierarchy1"/>
    <dgm:cxn modelId="{A85D26EF-0FF1-44D2-BD49-A2CD06CE2DCA}" type="presParOf" srcId="{B3906E33-EE64-41E7-A392-F9640C79266B}" destId="{0CD12C02-F4C0-4F78-B96A-4FC42134E9B3}" srcOrd="0" destOrd="0" presId="urn:microsoft.com/office/officeart/2005/8/layout/hierarchy1"/>
    <dgm:cxn modelId="{B6DAE8D3-DC38-4B6E-811E-B5F3EB46AD4C}" type="presParOf" srcId="{B3906E33-EE64-41E7-A392-F9640C79266B}" destId="{76D64B0A-F8EB-4CA1-A027-431B573F605D}" srcOrd="1" destOrd="0" presId="urn:microsoft.com/office/officeart/2005/8/layout/hierarchy1"/>
    <dgm:cxn modelId="{2FE35D82-40F1-458A-97B5-81B929B4A852}" type="presParOf" srcId="{76D64B0A-F8EB-4CA1-A027-431B573F605D}" destId="{73EF4D0E-23EF-443A-BDC3-A53E97BAFABA}" srcOrd="0" destOrd="0" presId="urn:microsoft.com/office/officeart/2005/8/layout/hierarchy1"/>
    <dgm:cxn modelId="{63AD1D24-6DE4-4BE3-9724-D1B5B40E6A64}" type="presParOf" srcId="{73EF4D0E-23EF-443A-BDC3-A53E97BAFABA}" destId="{8998E0A9-D068-42FB-B3D0-6A1EE1D66779}" srcOrd="0" destOrd="0" presId="urn:microsoft.com/office/officeart/2005/8/layout/hierarchy1"/>
    <dgm:cxn modelId="{6C4D1AE3-ED0E-4ABE-A46A-AD8BC917FAA9}" type="presParOf" srcId="{73EF4D0E-23EF-443A-BDC3-A53E97BAFABA}" destId="{976E9007-1042-4D3E-94B6-1853537D0FDE}" srcOrd="1" destOrd="0" presId="urn:microsoft.com/office/officeart/2005/8/layout/hierarchy1"/>
    <dgm:cxn modelId="{63C822E5-CA70-434A-AF37-FDAC687D4B00}" type="presParOf" srcId="{76D64B0A-F8EB-4CA1-A027-431B573F605D}" destId="{06FDB3C3-05D6-4AF7-B9E6-11A70D29B7F2}" srcOrd="1" destOrd="0" presId="urn:microsoft.com/office/officeart/2005/8/layout/hierarchy1"/>
    <dgm:cxn modelId="{A2F76E3C-1A57-4EA0-ADC7-3513FC88C14D}" type="presParOf" srcId="{06FDB3C3-05D6-4AF7-B9E6-11A70D29B7F2}" destId="{CA5692D5-808C-4772-91E5-E138C3EEC3B1}" srcOrd="0" destOrd="0" presId="urn:microsoft.com/office/officeart/2005/8/layout/hierarchy1"/>
    <dgm:cxn modelId="{C23D2E95-E0AE-43B8-96CC-3C6FB57E345E}" type="presParOf" srcId="{06FDB3C3-05D6-4AF7-B9E6-11A70D29B7F2}" destId="{AB7DD9B7-416A-4708-B108-5625EFACDA10}" srcOrd="1" destOrd="0" presId="urn:microsoft.com/office/officeart/2005/8/layout/hierarchy1"/>
    <dgm:cxn modelId="{1467E876-0864-4906-A89F-EE8C9E5C979C}" type="presParOf" srcId="{AB7DD9B7-416A-4708-B108-5625EFACDA10}" destId="{88D905B3-0D12-4893-A49E-E1F1D65B8C33}" srcOrd="0" destOrd="0" presId="urn:microsoft.com/office/officeart/2005/8/layout/hierarchy1"/>
    <dgm:cxn modelId="{747C30B6-06DB-4648-82BC-8418C7D0AFCF}" type="presParOf" srcId="{88D905B3-0D12-4893-A49E-E1F1D65B8C33}" destId="{C1DBA08B-0BC4-4C75-A56C-2119FB709DF8}" srcOrd="0" destOrd="0" presId="urn:microsoft.com/office/officeart/2005/8/layout/hierarchy1"/>
    <dgm:cxn modelId="{6133EF2D-8548-4789-BB11-298325BEECDC}" type="presParOf" srcId="{88D905B3-0D12-4893-A49E-E1F1D65B8C33}" destId="{3E9C5FC8-A31E-4A53-B168-42363129B9CC}" srcOrd="1" destOrd="0" presId="urn:microsoft.com/office/officeart/2005/8/layout/hierarchy1"/>
    <dgm:cxn modelId="{F83F5737-0D36-4899-B56C-99713365B255}" type="presParOf" srcId="{AB7DD9B7-416A-4708-B108-5625EFACDA10}" destId="{C2F278AB-D834-43E9-A12B-D9FBB09C8C21}" srcOrd="1" destOrd="0" presId="urn:microsoft.com/office/officeart/2005/8/layout/hierarchy1"/>
    <dgm:cxn modelId="{16CEFE02-57E5-4255-91F7-E0ABB9CEBA0C}" type="presParOf" srcId="{C2F278AB-D834-43E9-A12B-D9FBB09C8C21}" destId="{A295B3A2-A909-4890-9A90-2456F49174BB}" srcOrd="0" destOrd="0" presId="urn:microsoft.com/office/officeart/2005/8/layout/hierarchy1"/>
    <dgm:cxn modelId="{7E9B50AC-A86C-4C8A-AE9D-226ACC7DBE7B}" type="presParOf" srcId="{C2F278AB-D834-43E9-A12B-D9FBB09C8C21}" destId="{326C9F62-D084-4956-B701-F09EC59F5045}" srcOrd="1" destOrd="0" presId="urn:microsoft.com/office/officeart/2005/8/layout/hierarchy1"/>
    <dgm:cxn modelId="{66CC8628-9BBB-464B-960A-6CB077E6E98A}" type="presParOf" srcId="{326C9F62-D084-4956-B701-F09EC59F5045}" destId="{A5CFCD81-0F5B-418F-8006-C5FAF972D8F4}" srcOrd="0" destOrd="0" presId="urn:microsoft.com/office/officeart/2005/8/layout/hierarchy1"/>
    <dgm:cxn modelId="{57FF57D9-2F24-41EC-90F3-E43AAF6152D2}" type="presParOf" srcId="{A5CFCD81-0F5B-418F-8006-C5FAF972D8F4}" destId="{9D3488FF-F76E-4B0A-9CF5-554E8939EF7D}" srcOrd="0" destOrd="0" presId="urn:microsoft.com/office/officeart/2005/8/layout/hierarchy1"/>
    <dgm:cxn modelId="{7DFAE599-0032-446A-A541-4AF76604A99B}" type="presParOf" srcId="{A5CFCD81-0F5B-418F-8006-C5FAF972D8F4}" destId="{A8157BFD-1EE7-442B-946B-FED681C2A648}" srcOrd="1" destOrd="0" presId="urn:microsoft.com/office/officeart/2005/8/layout/hierarchy1"/>
    <dgm:cxn modelId="{B01DCF95-DB55-4038-8DC1-89DF2A06B8B7}" type="presParOf" srcId="{326C9F62-D084-4956-B701-F09EC59F5045}" destId="{C08CF254-68EC-4E77-AAEA-B5B1350C361D}" srcOrd="1" destOrd="0" presId="urn:microsoft.com/office/officeart/2005/8/layout/hierarchy1"/>
    <dgm:cxn modelId="{F5E6B39E-6CE7-454E-86D6-E152F116ADD7}" type="presParOf" srcId="{06FDB3C3-05D6-4AF7-B9E6-11A70D29B7F2}" destId="{9305C464-F6F5-43CF-AFE7-5CD3DBE968A4}" srcOrd="2" destOrd="0" presId="urn:microsoft.com/office/officeart/2005/8/layout/hierarchy1"/>
    <dgm:cxn modelId="{6BCD88EC-08EA-49CE-BBDC-D19C33712E18}" type="presParOf" srcId="{06FDB3C3-05D6-4AF7-B9E6-11A70D29B7F2}" destId="{5834B7DB-DD25-43E0-9C14-89A36DF842D8}" srcOrd="3" destOrd="0" presId="urn:microsoft.com/office/officeart/2005/8/layout/hierarchy1"/>
    <dgm:cxn modelId="{5A96D09E-F7B5-474B-8854-7B764F9BBF03}" type="presParOf" srcId="{5834B7DB-DD25-43E0-9C14-89A36DF842D8}" destId="{04049733-B7D0-4DED-BF3A-97B680519403}" srcOrd="0" destOrd="0" presId="urn:microsoft.com/office/officeart/2005/8/layout/hierarchy1"/>
    <dgm:cxn modelId="{C2FB820C-FF9B-427F-B9AE-0E5290E2B45E}" type="presParOf" srcId="{04049733-B7D0-4DED-BF3A-97B680519403}" destId="{B3912002-5C5E-4479-8386-E8E440C646C2}" srcOrd="0" destOrd="0" presId="urn:microsoft.com/office/officeart/2005/8/layout/hierarchy1"/>
    <dgm:cxn modelId="{A96A64C8-EF17-468E-8A1A-4006C7DA5E0F}" type="presParOf" srcId="{04049733-B7D0-4DED-BF3A-97B680519403}" destId="{6E24D982-E020-4990-93FF-DAAD6CD5F737}" srcOrd="1" destOrd="0" presId="urn:microsoft.com/office/officeart/2005/8/layout/hierarchy1"/>
    <dgm:cxn modelId="{D448A9AD-55B4-4F8F-8861-82D7EB72391D}" type="presParOf" srcId="{5834B7DB-DD25-43E0-9C14-89A36DF842D8}" destId="{E3208876-787E-4E92-B2C3-5C1D6C9D7632}" srcOrd="1" destOrd="0" presId="urn:microsoft.com/office/officeart/2005/8/layout/hierarchy1"/>
    <dgm:cxn modelId="{0B626E0B-F198-48DF-800C-1A7D149BFEC0}" type="presParOf" srcId="{B3906E33-EE64-41E7-A392-F9640C79266B}" destId="{A86B7FEE-D669-4A5C-ABEC-1D6B4EAB413E}" srcOrd="2" destOrd="0" presId="urn:microsoft.com/office/officeart/2005/8/layout/hierarchy1"/>
    <dgm:cxn modelId="{86C71620-F14B-41B8-B81B-2D81822BA65B}" type="presParOf" srcId="{B3906E33-EE64-41E7-A392-F9640C79266B}" destId="{0A43471A-09EC-49EF-8A0F-9C4004C7DE59}" srcOrd="3" destOrd="0" presId="urn:microsoft.com/office/officeart/2005/8/layout/hierarchy1"/>
    <dgm:cxn modelId="{ACE1650B-6516-48C2-8626-1D4D43D09905}" type="presParOf" srcId="{0A43471A-09EC-49EF-8A0F-9C4004C7DE59}" destId="{15B849FA-1F3C-4435-A998-A0843F903517}" srcOrd="0" destOrd="0" presId="urn:microsoft.com/office/officeart/2005/8/layout/hierarchy1"/>
    <dgm:cxn modelId="{84231631-B425-453C-B769-90D596994160}" type="presParOf" srcId="{15B849FA-1F3C-4435-A998-A0843F903517}" destId="{EB45F93D-0F42-481F-89A0-54AD7246CDA0}" srcOrd="0" destOrd="0" presId="urn:microsoft.com/office/officeart/2005/8/layout/hierarchy1"/>
    <dgm:cxn modelId="{7E3AC18B-4CCC-423C-B6A8-F396FC66DF72}" type="presParOf" srcId="{15B849FA-1F3C-4435-A998-A0843F903517}" destId="{B1DF3FD6-1B70-4173-B332-D3974FAB964B}" srcOrd="1" destOrd="0" presId="urn:microsoft.com/office/officeart/2005/8/layout/hierarchy1"/>
    <dgm:cxn modelId="{C299270C-5E41-4CBA-9F66-E3F3646CD966}" type="presParOf" srcId="{0A43471A-09EC-49EF-8A0F-9C4004C7DE59}" destId="{41BC38D3-40FB-40F6-9E3F-16E901F6F408}" srcOrd="1" destOrd="0" presId="urn:microsoft.com/office/officeart/2005/8/layout/hierarchy1"/>
    <dgm:cxn modelId="{A1A5B093-1F9F-49B2-AAA8-A3AEA0ADB70B}" type="presParOf" srcId="{41BC38D3-40FB-40F6-9E3F-16E901F6F408}" destId="{3D29A71C-6544-4DF4-AA89-4D936AC271D2}" srcOrd="0" destOrd="0" presId="urn:microsoft.com/office/officeart/2005/8/layout/hierarchy1"/>
    <dgm:cxn modelId="{F9959DFD-B441-4DEF-899F-46A093B3450F}" type="presParOf" srcId="{41BC38D3-40FB-40F6-9E3F-16E901F6F408}" destId="{A7DE9A1F-EFE9-41DD-8742-8B69C7ECA537}" srcOrd="1" destOrd="0" presId="urn:microsoft.com/office/officeart/2005/8/layout/hierarchy1"/>
    <dgm:cxn modelId="{5EE58A55-1573-4138-AFBD-923C68204CF7}" type="presParOf" srcId="{A7DE9A1F-EFE9-41DD-8742-8B69C7ECA537}" destId="{969CC25D-47AB-40B3-9F90-90C2CE738D97}" srcOrd="0" destOrd="0" presId="urn:microsoft.com/office/officeart/2005/8/layout/hierarchy1"/>
    <dgm:cxn modelId="{B26AE3BA-29AA-4B15-A927-DB860766B3F8}" type="presParOf" srcId="{969CC25D-47AB-40B3-9F90-90C2CE738D97}" destId="{25F70189-2272-4758-B511-D7340A8F5F3C}" srcOrd="0" destOrd="0" presId="urn:microsoft.com/office/officeart/2005/8/layout/hierarchy1"/>
    <dgm:cxn modelId="{4A44D97C-C1A2-4471-AA55-D58652CCA9C8}" type="presParOf" srcId="{969CC25D-47AB-40B3-9F90-90C2CE738D97}" destId="{8EF18002-544F-426A-A058-AF9B66220730}" srcOrd="1" destOrd="0" presId="urn:microsoft.com/office/officeart/2005/8/layout/hierarchy1"/>
    <dgm:cxn modelId="{15C1C4F2-E1AA-4826-8A05-0E65C9451F72}" type="presParOf" srcId="{A7DE9A1F-EFE9-41DD-8742-8B69C7ECA537}" destId="{236AEC9E-7643-40B6-89E2-8612DC55DA08}" srcOrd="1" destOrd="0" presId="urn:microsoft.com/office/officeart/2005/8/layout/hierarchy1"/>
    <dgm:cxn modelId="{9F5FEBFE-079D-4981-913E-61D31D5F3279}" type="presParOf" srcId="{236AEC9E-7643-40B6-89E2-8612DC55DA08}" destId="{31A20ECF-2633-41AF-95AE-4C5B9B6CD00F}" srcOrd="0" destOrd="0" presId="urn:microsoft.com/office/officeart/2005/8/layout/hierarchy1"/>
    <dgm:cxn modelId="{7AD13E5E-14BC-46AE-A6F3-E4E8EE2DE9E9}" type="presParOf" srcId="{236AEC9E-7643-40B6-89E2-8612DC55DA08}" destId="{C342136E-E518-48A8-97FA-AA8BA4AEC301}" srcOrd="1" destOrd="0" presId="urn:microsoft.com/office/officeart/2005/8/layout/hierarchy1"/>
    <dgm:cxn modelId="{38D3F17D-E37E-498D-9488-1A4E8302579A}" type="presParOf" srcId="{C342136E-E518-48A8-97FA-AA8BA4AEC301}" destId="{9F829BF1-859D-401D-BE2C-ADC98290E9AD}" srcOrd="0" destOrd="0" presId="urn:microsoft.com/office/officeart/2005/8/layout/hierarchy1"/>
    <dgm:cxn modelId="{681BCC1A-ACBD-4710-9A20-1A7C540DE8DF}" type="presParOf" srcId="{9F829BF1-859D-401D-BE2C-ADC98290E9AD}" destId="{6D129D43-574B-456D-B8CB-9BA9E79B269F}" srcOrd="0" destOrd="0" presId="urn:microsoft.com/office/officeart/2005/8/layout/hierarchy1"/>
    <dgm:cxn modelId="{A74DF88E-BB30-4C20-AD79-51EA15F3EF6C}" type="presParOf" srcId="{9F829BF1-859D-401D-BE2C-ADC98290E9AD}" destId="{FB143487-39CE-4EDC-BFD9-DA3835EFAA9B}" srcOrd="1" destOrd="0" presId="urn:microsoft.com/office/officeart/2005/8/layout/hierarchy1"/>
    <dgm:cxn modelId="{2A1DF673-FA0D-48E0-BB7B-CC2C23240270}" type="presParOf" srcId="{C342136E-E518-48A8-97FA-AA8BA4AEC301}" destId="{7BCC3612-A1C7-4A64-A5E9-F4010FADFF20}" srcOrd="1" destOrd="0" presId="urn:microsoft.com/office/officeart/2005/8/layout/hierarchy1"/>
    <dgm:cxn modelId="{EE4C4D41-B92B-4444-A19A-F15EBFB7716F}" type="presParOf" srcId="{7BCC3612-A1C7-4A64-A5E9-F4010FADFF20}" destId="{A356045A-7346-4560-9F6F-404CDBD7097A}" srcOrd="0" destOrd="0" presId="urn:microsoft.com/office/officeart/2005/8/layout/hierarchy1"/>
    <dgm:cxn modelId="{EC33E506-2369-42E7-AEC8-9AA30EA885B6}" type="presParOf" srcId="{7BCC3612-A1C7-4A64-A5E9-F4010FADFF20}" destId="{0000D566-5888-4541-968F-5A9FED15EDFE}" srcOrd="1" destOrd="0" presId="urn:microsoft.com/office/officeart/2005/8/layout/hierarchy1"/>
    <dgm:cxn modelId="{075F78F2-A30C-4524-9EA4-15468D8B8842}" type="presParOf" srcId="{0000D566-5888-4541-968F-5A9FED15EDFE}" destId="{57B96078-BA12-4E95-83BE-034DF05A0CE9}" srcOrd="0" destOrd="0" presId="urn:microsoft.com/office/officeart/2005/8/layout/hierarchy1"/>
    <dgm:cxn modelId="{DAD12A36-DCEA-47B0-A97E-E671A7463EB3}" type="presParOf" srcId="{57B96078-BA12-4E95-83BE-034DF05A0CE9}" destId="{9B428239-395F-42B3-8933-700331340AF4}" srcOrd="0" destOrd="0" presId="urn:microsoft.com/office/officeart/2005/8/layout/hierarchy1"/>
    <dgm:cxn modelId="{1C5E69B0-198E-46DC-96D1-7543B327FDCA}" type="presParOf" srcId="{57B96078-BA12-4E95-83BE-034DF05A0CE9}" destId="{1E144A92-6328-4D26-AC5C-6D390A718FF2}" srcOrd="1" destOrd="0" presId="urn:microsoft.com/office/officeart/2005/8/layout/hierarchy1"/>
    <dgm:cxn modelId="{AD53E63D-6717-495B-B3EE-A1DEF8875901}" type="presParOf" srcId="{0000D566-5888-4541-968F-5A9FED15EDFE}" destId="{688D5DD0-C4C7-4767-8EE7-99D6C87DD5C5}" srcOrd="1" destOrd="0" presId="urn:microsoft.com/office/officeart/2005/8/layout/hierarchy1"/>
    <dgm:cxn modelId="{7BA3FAC5-9DF9-4CE3-B982-A8C1104685CE}" type="presParOf" srcId="{B3906E33-EE64-41E7-A392-F9640C79266B}" destId="{72A67B7A-E8F0-4B38-8726-050A9DAFA7FB}" srcOrd="4" destOrd="0" presId="urn:microsoft.com/office/officeart/2005/8/layout/hierarchy1"/>
    <dgm:cxn modelId="{10F475DD-5A03-4504-8C90-2618E91B08CC}" type="presParOf" srcId="{B3906E33-EE64-41E7-A392-F9640C79266B}" destId="{A58B019C-D3FC-4BFB-904A-334B6E95C1B3}" srcOrd="5" destOrd="0" presId="urn:microsoft.com/office/officeart/2005/8/layout/hierarchy1"/>
    <dgm:cxn modelId="{BC8C5BAF-8F4A-4A4D-BDF6-BC97006FD150}" type="presParOf" srcId="{A58B019C-D3FC-4BFB-904A-334B6E95C1B3}" destId="{119BCFFD-F73F-4D02-A405-9229008AE503}" srcOrd="0" destOrd="0" presId="urn:microsoft.com/office/officeart/2005/8/layout/hierarchy1"/>
    <dgm:cxn modelId="{417FAE2F-DA35-4126-9C0B-13748CEC40FB}" type="presParOf" srcId="{119BCFFD-F73F-4D02-A405-9229008AE503}" destId="{265A8EC1-5C0F-43F0-A016-00DFF842C89D}" srcOrd="0" destOrd="0" presId="urn:microsoft.com/office/officeart/2005/8/layout/hierarchy1"/>
    <dgm:cxn modelId="{29F42E3B-287B-4E42-B463-2171208E4462}" type="presParOf" srcId="{119BCFFD-F73F-4D02-A405-9229008AE503}" destId="{54D70B7F-3E21-4AC3-BDB5-FAC7A1F4070F}" srcOrd="1" destOrd="0" presId="urn:microsoft.com/office/officeart/2005/8/layout/hierarchy1"/>
    <dgm:cxn modelId="{936DF26B-AE3B-4D7A-8023-D2E7A2CE60C1}" type="presParOf" srcId="{A58B019C-D3FC-4BFB-904A-334B6E95C1B3}" destId="{A569E213-6A2B-4518-9FAB-C9661818CA86}" srcOrd="1" destOrd="0" presId="urn:microsoft.com/office/officeart/2005/8/layout/hierarchy1"/>
    <dgm:cxn modelId="{CD01C5A6-1825-43B7-BB20-23F740D7EB9D}" type="presParOf" srcId="{A569E213-6A2B-4518-9FAB-C9661818CA86}" destId="{12F248C3-8661-4FCB-98D6-1BD01E5D8610}" srcOrd="0" destOrd="0" presId="urn:microsoft.com/office/officeart/2005/8/layout/hierarchy1"/>
    <dgm:cxn modelId="{61281A4A-D447-464F-93A2-256062943A79}" type="presParOf" srcId="{A569E213-6A2B-4518-9FAB-C9661818CA86}" destId="{260C0F91-2530-4EFE-B267-E9390F427BFA}" srcOrd="1" destOrd="0" presId="urn:microsoft.com/office/officeart/2005/8/layout/hierarchy1"/>
    <dgm:cxn modelId="{1995A3EB-0B46-4D09-AF23-01FB84E9DA6B}" type="presParOf" srcId="{260C0F91-2530-4EFE-B267-E9390F427BFA}" destId="{116AC5F3-F7ED-417D-AA01-A85716A3F1F1}" srcOrd="0" destOrd="0" presId="urn:microsoft.com/office/officeart/2005/8/layout/hierarchy1"/>
    <dgm:cxn modelId="{8466B9EB-ACC8-4486-A122-97A9FC6AA4FD}" type="presParOf" srcId="{116AC5F3-F7ED-417D-AA01-A85716A3F1F1}" destId="{350F068F-E642-4DE6-8FBF-C42FDE633C62}" srcOrd="0" destOrd="0" presId="urn:microsoft.com/office/officeart/2005/8/layout/hierarchy1"/>
    <dgm:cxn modelId="{1B35D517-3142-40FF-A60E-28B83996AE68}" type="presParOf" srcId="{116AC5F3-F7ED-417D-AA01-A85716A3F1F1}" destId="{1FCF9F84-4DB0-4C75-820C-61BC37312A81}" srcOrd="1" destOrd="0" presId="urn:microsoft.com/office/officeart/2005/8/layout/hierarchy1"/>
    <dgm:cxn modelId="{A9A2D593-597B-4AAE-8B9A-DDB1A8B3F69D}" type="presParOf" srcId="{260C0F91-2530-4EFE-B267-E9390F427BFA}" destId="{82AAAC22-2DF3-4284-AF86-2E33D5E99FD9}" srcOrd="1" destOrd="0" presId="urn:microsoft.com/office/officeart/2005/8/layout/hierarchy1"/>
    <dgm:cxn modelId="{579189FA-086A-4420-AF3F-068F5E1A273E}" type="presParOf" srcId="{82AAAC22-2DF3-4284-AF86-2E33D5E99FD9}" destId="{9CFDEAA4-A92D-4074-961B-ABF6F8A63A4B}" srcOrd="0" destOrd="0" presId="urn:microsoft.com/office/officeart/2005/8/layout/hierarchy1"/>
    <dgm:cxn modelId="{E8FB6373-CD8C-46C3-AFE3-BC16EA1EE175}" type="presParOf" srcId="{82AAAC22-2DF3-4284-AF86-2E33D5E99FD9}" destId="{EDF89B4B-DDA7-4F19-AFA5-32C2B342D115}" srcOrd="1" destOrd="0" presId="urn:microsoft.com/office/officeart/2005/8/layout/hierarchy1"/>
    <dgm:cxn modelId="{B3FA3099-30EA-49D0-ADCD-70AC13B83CFD}" type="presParOf" srcId="{EDF89B4B-DDA7-4F19-AFA5-32C2B342D115}" destId="{797A532A-E678-48FD-A417-7AE66809FDB1}" srcOrd="0" destOrd="0" presId="urn:microsoft.com/office/officeart/2005/8/layout/hierarchy1"/>
    <dgm:cxn modelId="{9FB8D195-3E7C-496D-86E6-E719F32AD42A}" type="presParOf" srcId="{797A532A-E678-48FD-A417-7AE66809FDB1}" destId="{965701D7-F7E7-4747-8591-B2164326D3ED}" srcOrd="0" destOrd="0" presId="urn:microsoft.com/office/officeart/2005/8/layout/hierarchy1"/>
    <dgm:cxn modelId="{2DEA32A2-8EA5-4C79-ACEF-5BCE0AF12AD8}" type="presParOf" srcId="{797A532A-E678-48FD-A417-7AE66809FDB1}" destId="{85DD3CAF-739D-49F5-AA11-BEC8CA2F4EB0}" srcOrd="1" destOrd="0" presId="urn:microsoft.com/office/officeart/2005/8/layout/hierarchy1"/>
    <dgm:cxn modelId="{DE743A9C-E1A8-49F3-9A3C-FCBE6F5D7F47}" type="presParOf" srcId="{EDF89B4B-DDA7-4F19-AFA5-32C2B342D115}" destId="{68C519C1-3ABB-4C1F-B113-30F9057B3AC5}" srcOrd="1" destOrd="0" presId="urn:microsoft.com/office/officeart/2005/8/layout/hierarchy1"/>
    <dgm:cxn modelId="{3C42C767-65F3-41DC-9245-4A2A7C339AEE}" type="presParOf" srcId="{B3906E33-EE64-41E7-A392-F9640C79266B}" destId="{51B2EFA0-CDE7-4182-B258-48D1DAA0C5AC}" srcOrd="6" destOrd="0" presId="urn:microsoft.com/office/officeart/2005/8/layout/hierarchy1"/>
    <dgm:cxn modelId="{E0B7D7B8-AA91-4F6D-AC98-7187FEE99C6C}" type="presParOf" srcId="{B3906E33-EE64-41E7-A392-F9640C79266B}" destId="{86E186D7-4A10-49EE-B6DA-C75073A0B910}" srcOrd="7" destOrd="0" presId="urn:microsoft.com/office/officeart/2005/8/layout/hierarchy1"/>
    <dgm:cxn modelId="{287ED44E-A56B-48B1-A1E2-4B74B2D7C54D}" type="presParOf" srcId="{86E186D7-4A10-49EE-B6DA-C75073A0B910}" destId="{7108EEC9-B1A0-4378-BC9E-133CD1F9A1D7}" srcOrd="0" destOrd="0" presId="urn:microsoft.com/office/officeart/2005/8/layout/hierarchy1"/>
    <dgm:cxn modelId="{EFE466E0-D9D9-4FAF-BC94-53F3C43D8DA0}" type="presParOf" srcId="{7108EEC9-B1A0-4378-BC9E-133CD1F9A1D7}" destId="{A7D0DB83-EA7D-4663-BED8-C0714015B696}" srcOrd="0" destOrd="0" presId="urn:microsoft.com/office/officeart/2005/8/layout/hierarchy1"/>
    <dgm:cxn modelId="{8183E335-ECF2-4C09-B71F-F382DAA87106}" type="presParOf" srcId="{7108EEC9-B1A0-4378-BC9E-133CD1F9A1D7}" destId="{310D2BA5-BA5C-4B33-A0E8-81CAE3ACFA7C}" srcOrd="1" destOrd="0" presId="urn:microsoft.com/office/officeart/2005/8/layout/hierarchy1"/>
    <dgm:cxn modelId="{BC4B403C-9ED1-4B2D-8501-EB903BCCA61D}" type="presParOf" srcId="{86E186D7-4A10-49EE-B6DA-C75073A0B910}" destId="{CF6A4667-7236-40FF-8262-47C13BB94A4E}" srcOrd="1" destOrd="0" presId="urn:microsoft.com/office/officeart/2005/8/layout/hierarchy1"/>
    <dgm:cxn modelId="{ACC06141-C522-426B-8109-D78FB76E3F74}" type="presParOf" srcId="{CF6A4667-7236-40FF-8262-47C13BB94A4E}" destId="{B4B9D2A9-36DA-433B-8EC9-64478327064F}" srcOrd="0" destOrd="0" presId="urn:microsoft.com/office/officeart/2005/8/layout/hierarchy1"/>
    <dgm:cxn modelId="{D9893A20-876C-452C-A70D-1908375AC54C}" type="presParOf" srcId="{CF6A4667-7236-40FF-8262-47C13BB94A4E}" destId="{ADC6397E-AF69-41B1-ABD1-C26A33113EE8}" srcOrd="1" destOrd="0" presId="urn:microsoft.com/office/officeart/2005/8/layout/hierarchy1"/>
    <dgm:cxn modelId="{31BFD78D-845A-452B-96DC-BDAFB62FF532}" type="presParOf" srcId="{ADC6397E-AF69-41B1-ABD1-C26A33113EE8}" destId="{1AA6D40B-A095-421F-B54C-42C2B4C6D83A}" srcOrd="0" destOrd="0" presId="urn:microsoft.com/office/officeart/2005/8/layout/hierarchy1"/>
    <dgm:cxn modelId="{16BCD294-28C7-4670-B6C2-744EE4835785}" type="presParOf" srcId="{1AA6D40B-A095-421F-B54C-42C2B4C6D83A}" destId="{3200BDC3-24A3-4BE8-8685-48097719BBC0}" srcOrd="0" destOrd="0" presId="urn:microsoft.com/office/officeart/2005/8/layout/hierarchy1"/>
    <dgm:cxn modelId="{CBEFDDA3-5452-44CB-8B50-8CDAB97A79CB}" type="presParOf" srcId="{1AA6D40B-A095-421F-B54C-42C2B4C6D83A}" destId="{9142CD22-4900-4A0C-990D-56F2AC3CE3B4}" srcOrd="1" destOrd="0" presId="urn:microsoft.com/office/officeart/2005/8/layout/hierarchy1"/>
    <dgm:cxn modelId="{C1B4CCB6-8625-4F12-846A-20910D660BDA}" type="presParOf" srcId="{ADC6397E-AF69-41B1-ABD1-C26A33113EE8}" destId="{69924053-1FFE-4F33-B002-70811E7F8158}" srcOrd="1" destOrd="0" presId="urn:microsoft.com/office/officeart/2005/8/layout/hierarchy1"/>
    <dgm:cxn modelId="{8810460D-3384-426D-9D4F-56A0BBBA3FF2}" type="presParOf" srcId="{69924053-1FFE-4F33-B002-70811E7F8158}" destId="{F9AEB9FB-A6A1-4F20-955A-14CE46558476}" srcOrd="0" destOrd="0" presId="urn:microsoft.com/office/officeart/2005/8/layout/hierarchy1"/>
    <dgm:cxn modelId="{071D82F2-EDE2-4574-93A7-C9BBA59BEA3D}" type="presParOf" srcId="{69924053-1FFE-4F33-B002-70811E7F8158}" destId="{997D2664-5B27-4F0C-85A4-8CB9E68B3070}" srcOrd="1" destOrd="0" presId="urn:microsoft.com/office/officeart/2005/8/layout/hierarchy1"/>
    <dgm:cxn modelId="{0DCBA16F-AC26-4C59-9C1A-0EA2C17BB995}" type="presParOf" srcId="{997D2664-5B27-4F0C-85A4-8CB9E68B3070}" destId="{B47605DC-F094-4121-91F5-B4744A3D7755}" srcOrd="0" destOrd="0" presId="urn:microsoft.com/office/officeart/2005/8/layout/hierarchy1"/>
    <dgm:cxn modelId="{54808DB3-8A32-4A47-8AF1-38667157F320}" type="presParOf" srcId="{B47605DC-F094-4121-91F5-B4744A3D7755}" destId="{3C8483A2-ED50-4C78-80DA-05E435BF7306}" srcOrd="0" destOrd="0" presId="urn:microsoft.com/office/officeart/2005/8/layout/hierarchy1"/>
    <dgm:cxn modelId="{5F0E0FC6-E0D3-42D6-BCFE-02A63656031C}" type="presParOf" srcId="{B47605DC-F094-4121-91F5-B4744A3D7755}" destId="{D921BC42-29B8-4772-8415-0E632E3D9345}" srcOrd="1" destOrd="0" presId="urn:microsoft.com/office/officeart/2005/8/layout/hierarchy1"/>
    <dgm:cxn modelId="{6D424AD0-EFB6-49E3-BB93-E0266F130402}" type="presParOf" srcId="{997D2664-5B27-4F0C-85A4-8CB9E68B3070}" destId="{4BF0B899-C921-4466-A621-0D5CB200B7BD}" srcOrd="1" destOrd="0" presId="urn:microsoft.com/office/officeart/2005/8/layout/hierarchy1"/>
    <dgm:cxn modelId="{A89DD69C-AB28-47EA-ABB1-DE472325BAB1}" type="presParOf" srcId="{4BF0B899-C921-4466-A621-0D5CB200B7BD}" destId="{31D279B4-C601-4EA1-AD59-13D426BF6C31}" srcOrd="0" destOrd="0" presId="urn:microsoft.com/office/officeart/2005/8/layout/hierarchy1"/>
    <dgm:cxn modelId="{8F58716D-08CD-4BE7-87FA-692244762597}" type="presParOf" srcId="{4BF0B899-C921-4466-A621-0D5CB200B7BD}" destId="{E276806C-02EE-4EBD-B831-730205E21FB7}" srcOrd="1" destOrd="0" presId="urn:microsoft.com/office/officeart/2005/8/layout/hierarchy1"/>
    <dgm:cxn modelId="{357B15A3-4AB4-44A9-AD6B-E44442D9D8E1}" type="presParOf" srcId="{E276806C-02EE-4EBD-B831-730205E21FB7}" destId="{F5915E62-EE58-45F7-AC88-626C7991FE15}" srcOrd="0" destOrd="0" presId="urn:microsoft.com/office/officeart/2005/8/layout/hierarchy1"/>
    <dgm:cxn modelId="{8B9714A1-E294-4FC3-BFE4-3A62F4D06EC0}" type="presParOf" srcId="{F5915E62-EE58-45F7-AC88-626C7991FE15}" destId="{E2E8C043-27B8-4F57-8EA8-47042FDBE3CB}" srcOrd="0" destOrd="0" presId="urn:microsoft.com/office/officeart/2005/8/layout/hierarchy1"/>
    <dgm:cxn modelId="{7672E025-CC22-4948-A9B5-F3DA65942CFB}" type="presParOf" srcId="{F5915E62-EE58-45F7-AC88-626C7991FE15}" destId="{0CDEEB39-7EDD-4A19-ABB2-CDC3BDE857AE}" srcOrd="1" destOrd="0" presId="urn:microsoft.com/office/officeart/2005/8/layout/hierarchy1"/>
    <dgm:cxn modelId="{01F95B00-9F6C-41E2-9D6F-B8418B68D99D}" type="presParOf" srcId="{E276806C-02EE-4EBD-B831-730205E21FB7}" destId="{6C9F9364-796A-45CE-A454-3655F4E86851}" srcOrd="1" destOrd="0" presId="urn:microsoft.com/office/officeart/2005/8/layout/hierarchy1"/>
    <dgm:cxn modelId="{A4DD7996-E324-4CD5-AE75-53E24C02C644}" type="presParOf" srcId="{B3906E33-EE64-41E7-A392-F9640C79266B}" destId="{C8AA4C60-8365-45F1-8AA3-0C8FF6303023}" srcOrd="8" destOrd="0" presId="urn:microsoft.com/office/officeart/2005/8/layout/hierarchy1"/>
    <dgm:cxn modelId="{F2CC20B9-9B41-43AE-8F57-745FEEE24389}" type="presParOf" srcId="{B3906E33-EE64-41E7-A392-F9640C79266B}" destId="{950A1134-9BA3-4B0A-8D84-BE279FEEB38F}" srcOrd="9" destOrd="0" presId="urn:microsoft.com/office/officeart/2005/8/layout/hierarchy1"/>
    <dgm:cxn modelId="{8F5B7DBF-E7B3-42E0-B9F8-8FAA99EDDE63}" type="presParOf" srcId="{950A1134-9BA3-4B0A-8D84-BE279FEEB38F}" destId="{19C76C82-6B38-4D55-994A-F797411A78BB}" srcOrd="0" destOrd="0" presId="urn:microsoft.com/office/officeart/2005/8/layout/hierarchy1"/>
    <dgm:cxn modelId="{B64FC53A-91EC-4E50-BD61-6579D5018378}" type="presParOf" srcId="{19C76C82-6B38-4D55-994A-F797411A78BB}" destId="{B7D5F720-215D-4BE5-9FCA-9DE594D1E85F}" srcOrd="0" destOrd="0" presId="urn:microsoft.com/office/officeart/2005/8/layout/hierarchy1"/>
    <dgm:cxn modelId="{40E2848A-645F-41E8-B94D-1318C5A98FEF}" type="presParOf" srcId="{19C76C82-6B38-4D55-994A-F797411A78BB}" destId="{4A4550AC-30CA-41F1-AF33-86DDF862DEC6}" srcOrd="1" destOrd="0" presId="urn:microsoft.com/office/officeart/2005/8/layout/hierarchy1"/>
    <dgm:cxn modelId="{8E3E7A74-3B87-420C-BFDE-C78E367D888A}" type="presParOf" srcId="{950A1134-9BA3-4B0A-8D84-BE279FEEB38F}" destId="{0062CBBF-CB91-4DB9-82D2-F99C879ABF7B}" srcOrd="1" destOrd="0" presId="urn:microsoft.com/office/officeart/2005/8/layout/hierarchy1"/>
    <dgm:cxn modelId="{F0018A09-F639-4D35-9FE0-F6159D7136A2}" type="presParOf" srcId="{0062CBBF-CB91-4DB9-82D2-F99C879ABF7B}" destId="{70CB8C0A-9873-4890-B666-B37A8F8AEA59}" srcOrd="0" destOrd="0" presId="urn:microsoft.com/office/officeart/2005/8/layout/hierarchy1"/>
    <dgm:cxn modelId="{E83954AA-D221-4059-85B7-AF7C47F95124}" type="presParOf" srcId="{0062CBBF-CB91-4DB9-82D2-F99C879ABF7B}" destId="{60FC66E1-CC06-47D5-BAA1-F985991BD5F2}" srcOrd="1" destOrd="0" presId="urn:microsoft.com/office/officeart/2005/8/layout/hierarchy1"/>
    <dgm:cxn modelId="{627AFCE1-308F-46BA-83E1-BA8E64FC38F1}" type="presParOf" srcId="{60FC66E1-CC06-47D5-BAA1-F985991BD5F2}" destId="{67F1F756-1356-4E54-9D3C-15CCB46BC60B}" srcOrd="0" destOrd="0" presId="urn:microsoft.com/office/officeart/2005/8/layout/hierarchy1"/>
    <dgm:cxn modelId="{CEA5DD81-EB6B-467D-8BC1-68667BF83C74}" type="presParOf" srcId="{67F1F756-1356-4E54-9D3C-15CCB46BC60B}" destId="{00938813-CB77-4EA1-B568-290D61BA8E61}" srcOrd="0" destOrd="0" presId="urn:microsoft.com/office/officeart/2005/8/layout/hierarchy1"/>
    <dgm:cxn modelId="{DF5A4EA5-9237-443C-8700-3B91C091B20F}" type="presParOf" srcId="{67F1F756-1356-4E54-9D3C-15CCB46BC60B}" destId="{E8D1164B-763D-43F4-B27D-FE3F72B8FC1A}" srcOrd="1" destOrd="0" presId="urn:microsoft.com/office/officeart/2005/8/layout/hierarchy1"/>
    <dgm:cxn modelId="{32DC5D6F-55CB-4201-823C-CEFEB9A9DAB4}" type="presParOf" srcId="{60FC66E1-CC06-47D5-BAA1-F985991BD5F2}" destId="{0760D99E-AFBC-4BEB-BFB3-AE2D5C9DFADE}" srcOrd="1" destOrd="0" presId="urn:microsoft.com/office/officeart/2005/8/layout/hierarchy1"/>
    <dgm:cxn modelId="{2BEE25D6-9710-423F-A73F-3A864DA92C50}" type="presParOf" srcId="{0760D99E-AFBC-4BEB-BFB3-AE2D5C9DFADE}" destId="{40B8D573-C8F8-4355-9AB2-61CC64E382BF}" srcOrd="0" destOrd="0" presId="urn:microsoft.com/office/officeart/2005/8/layout/hierarchy1"/>
    <dgm:cxn modelId="{E1714832-F071-44F6-94AB-3E1BAB42EC80}" type="presParOf" srcId="{0760D99E-AFBC-4BEB-BFB3-AE2D5C9DFADE}" destId="{2C9548D1-021E-43D0-B2B2-60383489E96B}" srcOrd="1" destOrd="0" presId="urn:microsoft.com/office/officeart/2005/8/layout/hierarchy1"/>
    <dgm:cxn modelId="{4F8A3089-45D8-40C1-A28E-9135ADD678F2}" type="presParOf" srcId="{2C9548D1-021E-43D0-B2B2-60383489E96B}" destId="{F4D829DA-255E-46F4-BEFE-659592054999}" srcOrd="0" destOrd="0" presId="urn:microsoft.com/office/officeart/2005/8/layout/hierarchy1"/>
    <dgm:cxn modelId="{CD01EE9D-4160-4DEA-B5A8-FA4614AA20DE}" type="presParOf" srcId="{F4D829DA-255E-46F4-BEFE-659592054999}" destId="{D7C4E426-7CA1-4380-8335-E54EEF6CE6AD}" srcOrd="0" destOrd="0" presId="urn:microsoft.com/office/officeart/2005/8/layout/hierarchy1"/>
    <dgm:cxn modelId="{29BB0FF3-7F47-4EFC-A2EE-854A6BF8AA72}" type="presParOf" srcId="{F4D829DA-255E-46F4-BEFE-659592054999}" destId="{E050EBAC-2147-4889-8857-4D15249B7033}" srcOrd="1" destOrd="0" presId="urn:microsoft.com/office/officeart/2005/8/layout/hierarchy1"/>
    <dgm:cxn modelId="{4B30F068-B9F1-4921-8226-77CE2E9DBAA9}" type="presParOf" srcId="{2C9548D1-021E-43D0-B2B2-60383489E96B}" destId="{DE6013BC-53D3-4925-B8EB-36EB10C4241C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4A00DBB-6CB7-44B4-B854-EB265D891510}" type="doc">
      <dgm:prSet loTypeId="urn:microsoft.com/office/officeart/2005/8/layout/hierarchy1" loCatId="hierarchy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fr-CA"/>
        </a:p>
      </dgm:t>
    </dgm:pt>
    <dgm:pt modelId="{2B73C9A8-9C86-43FB-A1DE-B6F8447E0FDE}">
      <dgm:prSet phldrT="[Texte]"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Direction adjointe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>
              <a:latin typeface="Calibri (corps)"/>
              <a:cs typeface="Arial" panose="020B0604020202020204" pitchFamily="34" charset="0"/>
            </a:rPr>
            <a:t>Manon Fontaine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4FBE74A1-7400-4A69-9332-C372314D4C5D}" type="parTrans" cxnId="{EE27DE78-C022-43AD-9C3C-16357DB0512A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DFEEAA6-CE5F-4113-844F-745D4AA2C072}" type="sibTrans" cxnId="{EE27DE78-C022-43AD-9C3C-16357DB0512A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59637EC-985C-486D-A12C-25E74A5D12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Services d’enseignement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8C41D770-6187-4901-8539-2B19B106B79B}" type="parTrans" cxnId="{6A5BCEE4-C69E-4A90-9612-81091D377FA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1CC9F62-6A2D-40A3-97A3-9C0196394EF1}" type="sibTrans" cxnId="{6A5BCEE4-C69E-4A90-9612-81091D377FA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02292AA-EC9A-47F6-A918-B0F8CE263057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Adaptation scolaire</a:t>
          </a:r>
        </a:p>
      </dgm:t>
    </dgm:pt>
    <dgm:pt modelId="{3098B3F3-16D9-4F42-8F23-D5FEB97E0117}" type="parTrans" cxnId="{12CE7EB2-6B9B-4638-BF6F-BA6EB0B74F5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1F2FB4E6-06E1-4B3B-A656-17A85C0268A8}" type="sibTrans" cxnId="{12CE7EB2-6B9B-4638-BF6F-BA6EB0B74F5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70A1B1C-58C8-488F-ACBF-0CF05EAB271C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Conseiller en services adaptés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Nathalie Duguay</a:t>
          </a:r>
        </a:p>
      </dgm:t>
    </dgm:pt>
    <dgm:pt modelId="{17F71D89-FAFE-4582-900C-C59F8DD5B9F0}" type="parTrans" cxnId="{0C30121A-58D9-4891-959F-1B7A0B0DE48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EE1C277C-5449-4BB3-A2E2-B8A5922DD1AA}" type="sibTrans" cxnId="{0C30121A-58D9-4891-959F-1B7A0B0DE48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188A714-16F7-44D0-A5C0-099C6746A6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Langues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36BC37CD-195C-4C7F-B72A-BD996C35F728}" type="parTrans" cxnId="{A7E9FE9F-3168-46AA-95C0-E5B7DB5375A3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6B7F90DE-7A24-476A-A67D-91A2DC999B5F}" type="sibTrans" cxnId="{A7E9FE9F-3168-46AA-95C0-E5B7DB5375A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D7E6BC0C-54FF-4933-A826-AD95FA5CE8E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Innu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 err="1">
              <a:latin typeface="Calibri (corps)"/>
              <a:cs typeface="Arial" panose="020B0604020202020204" pitchFamily="34" charset="0"/>
            </a:rPr>
            <a:t>Noella</a:t>
          </a:r>
          <a:r>
            <a:rPr lang="fr-CA" b="0" dirty="0">
              <a:latin typeface="Calibri (corps)"/>
              <a:cs typeface="Arial" panose="020B0604020202020204" pitchFamily="34" charset="0"/>
            </a:rPr>
            <a:t> Mckenzie</a:t>
          </a:r>
        </a:p>
      </dgm:t>
    </dgm:pt>
    <dgm:pt modelId="{5A63B31D-E024-49C6-A3AB-C6984D460954}" type="parTrans" cxnId="{B7838020-BB82-42FB-A916-831C375F155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4A06ED9-5D15-4C6F-9B21-2A3253C200F4}" type="sibTrans" cxnId="{B7838020-BB82-42FB-A916-831C375F155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8FC55240-9CAA-4AD9-AAAB-B3DDA9015627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Français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Kim Cormier</a:t>
          </a:r>
        </a:p>
      </dgm:t>
    </dgm:pt>
    <dgm:pt modelId="{3B3B84BC-BCC8-44DC-9B15-8624CC8AAA7D}" type="parTrans" cxnId="{E2390460-8F76-422C-8B6A-FBE3B344D51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C6556CE6-F5F0-4DBA-B778-FF610846922D}" type="sibTrans" cxnId="{E2390460-8F76-422C-8B6A-FBE3B344D516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968E698-5E18-4A68-A79E-959708E5F23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Travailleur social</a:t>
          </a:r>
        </a:p>
      </dgm:t>
    </dgm:pt>
    <dgm:pt modelId="{F9DD0594-C1D5-4693-A5A1-2F7EFAEA0743}" type="parTrans" cxnId="{C7B6292A-D6FA-4752-934E-6D10B0917B5B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3637D6A-457A-483B-8F35-93553E9E3E63}" type="sibTrans" cxnId="{C7B6292A-D6FA-4752-934E-6D10B0917B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E613A7B-501F-41E6-9AAC-7D42E152C3C2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Mathématique et sciences</a:t>
          </a:r>
          <a:r>
            <a:rPr lang="fr-CA" dirty="0"/>
            <a:t> </a:t>
          </a:r>
          <a:endParaRPr lang="fr-CA" b="0" dirty="0">
            <a:latin typeface="Calibri (corps)"/>
            <a:cs typeface="Arial" panose="020B0604020202020204" pitchFamily="34" charset="0"/>
          </a:endParaRPr>
        </a:p>
      </dgm:t>
    </dgm:pt>
    <dgm:pt modelId="{6FF0F6C8-732F-4E1A-9A49-78B04BEAE4C0}" type="parTrans" cxnId="{216390CA-9B09-4832-B6D3-04E983EA016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998AA7AF-995A-4DAE-8672-5E74E68E59A9}" type="sibTrans" cxnId="{216390CA-9B09-4832-B6D3-04E983EA016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3E536BA0-3428-4C48-B4B4-91F12355837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Autres matières</a:t>
          </a:r>
        </a:p>
      </dgm:t>
    </dgm:pt>
    <dgm:pt modelId="{6F34A73A-EE2C-4781-8CBE-59E75DCFCC00}" type="parTrans" cxnId="{6C6CB9F0-117F-4BC4-AF1D-B9BB2F9D74E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52BC571-07DB-45FD-A840-2C029315C45A}" type="sibTrans" cxnId="{6C6CB9F0-117F-4BC4-AF1D-B9BB2F9D74E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A4E99CA-3E85-41FE-8CEA-E5497B434306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Littératie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Sheena Rock</a:t>
          </a:r>
        </a:p>
      </dgm:t>
    </dgm:pt>
    <dgm:pt modelId="{3AA2D805-4D84-4EA0-89BB-4ABB4141BA2F}" type="parTrans" cxnId="{B40AF998-2659-47A2-A236-E22FEC4F4D79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DF598C1C-3A6A-4FC9-B230-B1518E756B08}" type="sibTrans" cxnId="{B40AF998-2659-47A2-A236-E22FEC4F4D7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791952ED-CB77-428F-BE5E-E7803D0BC2D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Adaptation scolaire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 b="0" dirty="0">
            <a:latin typeface="Calibri (corps)"/>
            <a:cs typeface="Arial" panose="020B0604020202020204" pitchFamily="34" charset="0"/>
          </a:endParaRPr>
        </a:p>
      </dgm:t>
    </dgm:pt>
    <dgm:pt modelId="{1EC6FCB2-5282-4883-944B-2BBCEE9FD241}" type="parTrans" cxnId="{7DCA9E43-A1E8-476E-A3BB-09969A973E24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CB63FFF7-1AE0-4CE2-B286-1248D6940A58}" type="sibTrans" cxnId="{7DCA9E43-A1E8-476E-A3BB-09969A973E2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03131D69-E62E-4A83-A450-4A536F84FB2F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Anglais</a:t>
          </a:r>
          <a:endParaRPr lang="fr-CA" b="0" dirty="0">
            <a:latin typeface="Calibri (corps)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  <a:cs typeface="Arial" panose="020B0604020202020204" pitchFamily="34" charset="0"/>
            </a:rPr>
            <a:t>Nancy Poulin</a:t>
          </a:r>
          <a:endParaRPr lang="fr-CA" dirty="0">
            <a:latin typeface="Calibri (corps)"/>
            <a:cs typeface="Arial" panose="020B0604020202020204" pitchFamily="34" charset="0"/>
          </a:endParaRPr>
        </a:p>
      </dgm:t>
    </dgm:pt>
    <dgm:pt modelId="{ED8C0F40-69D9-4EF8-A3AF-3FFC70F14210}" type="parTrans" cxnId="{13461C9D-B36E-4DCA-9921-CE10FB07F63D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5B63044C-540E-43A2-80FD-A33FF5A4AE95}" type="sibTrans" cxnId="{13461C9D-B36E-4DCA-9921-CE10FB07F63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  <a:cs typeface="Arial" panose="020B0604020202020204" pitchFamily="34" charset="0"/>
          </a:endParaRPr>
        </a:p>
      </dgm:t>
    </dgm:pt>
    <dgm:pt modelId="{4D103259-7EF3-407F-B88A-6F76049ED4B1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  <a:cs typeface="Arial" panose="020B0604020202020204" pitchFamily="34" charset="0"/>
            </a:rPr>
            <a:t>Services complémentaires</a:t>
          </a:r>
          <a:endParaRPr lang="fr-CA" dirty="0">
            <a:latin typeface="Calibri (corps)"/>
          </a:endParaRPr>
        </a:p>
      </dgm:t>
    </dgm:pt>
    <dgm:pt modelId="{B42D06ED-1669-43E6-B6B2-61F0C0886CCE}" type="parTrans" cxnId="{EBED0141-86AF-47C0-B71B-237260C21C6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2F9252EF-5A8F-4DE4-A388-92B0EC374464}" type="sibTrans" cxnId="{EBED0141-86AF-47C0-B71B-237260C21C6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4BF8E793-BB4C-44FA-B0D6-A9280EE18E70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</a:rPr>
            <a:t>Coordonnateur à la formation professionnelle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Ginette Fontaine</a:t>
          </a:r>
        </a:p>
      </dgm:t>
    </dgm:pt>
    <dgm:pt modelId="{1FDE7ECC-A3A6-4412-A97C-121CEF1E7101}" type="parTrans" cxnId="{71855765-BA3B-43B4-9999-42FAA170372E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5AF88829-36F4-4405-B42A-C9946057FC0A}" type="sibTrans" cxnId="{71855765-BA3B-43B4-9999-42FAA170372E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E34DE54B-C948-4288-8775-351E2C34AE08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1" dirty="0">
              <a:latin typeface="Calibri (corps)"/>
            </a:rPr>
            <a:t>Agent de liaison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fr-CA" b="0" dirty="0">
              <a:latin typeface="Calibri (corps)"/>
            </a:rPr>
            <a:t>Christian Vachon</a:t>
          </a:r>
        </a:p>
      </dgm:t>
    </dgm:pt>
    <dgm:pt modelId="{2B3F517F-7A51-45D0-8359-8AB636568EA0}" type="parTrans" cxnId="{6CD4AA18-52F9-4161-946A-E2DAFA4E2425}">
      <dgm:prSet/>
      <dgm:spPr>
        <a:ln>
          <a:solidFill>
            <a:srgbClr val="708151"/>
          </a:solidFill>
        </a:ln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761704F1-F9F0-453C-898E-C41F7DFD9F80}" type="sibTrans" cxnId="{6CD4AA18-52F9-4161-946A-E2DAFA4E242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fr-CA">
            <a:latin typeface="Calibri (corps)"/>
          </a:endParaRPr>
        </a:p>
      </dgm:t>
    </dgm:pt>
    <dgm:pt modelId="{A3BFADED-4529-4FDE-A5FF-B3707DF77978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>
              <a:latin typeface="Calibri (corps)"/>
              <a:cs typeface="Arial" panose="020B0604020202020204" pitchFamily="34" charset="0"/>
            </a:rPr>
            <a:t>Éducateur spécialisé</a:t>
          </a:r>
        </a:p>
        <a:p>
          <a:r>
            <a:rPr lang="fr-CA" b="0" dirty="0">
              <a:latin typeface="Calibri (corps)"/>
              <a:cs typeface="Arial" panose="020B0604020202020204" pitchFamily="34" charset="0"/>
            </a:rPr>
            <a:t>Vicky Pinette</a:t>
          </a:r>
          <a:endParaRPr lang="fr-CA" dirty="0"/>
        </a:p>
      </dgm:t>
    </dgm:pt>
    <dgm:pt modelId="{A02DC71E-17AE-4553-9922-8DE07D893577}" type="parTrans" cxnId="{535A27D1-A995-46DB-934E-86C468BAB17E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BB4C012A-F23F-4F73-8EA0-AE02D5A2D1D1}" type="sibTrans" cxnId="{535A27D1-A995-46DB-934E-86C468BAB17E}">
      <dgm:prSet/>
      <dgm:spPr/>
      <dgm:t>
        <a:bodyPr/>
        <a:lstStyle/>
        <a:p>
          <a:endParaRPr lang="fr-CA"/>
        </a:p>
      </dgm:t>
    </dgm:pt>
    <dgm:pt modelId="{24A8F477-4108-4E21-8E22-555A06531290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>
              <a:latin typeface="Calibri (corps)"/>
              <a:cs typeface="Arial" panose="020B0604020202020204" pitchFamily="34" charset="0"/>
            </a:rPr>
            <a:t>Secrétaire</a:t>
          </a:r>
        </a:p>
        <a:p>
          <a:r>
            <a:rPr lang="fr-CA" b="0" dirty="0">
              <a:latin typeface="Calibri (corps)"/>
              <a:cs typeface="Arial" panose="020B0604020202020204" pitchFamily="34" charset="0"/>
            </a:rPr>
            <a:t>Tiffany Pinette  </a:t>
          </a:r>
        </a:p>
      </dgm:t>
    </dgm:pt>
    <dgm:pt modelId="{9416E224-84C4-4B17-88DF-B5FD2B82F777}" type="parTrans" cxnId="{D1BA173E-72C8-4AA9-93FC-0C3FBED633FB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65ED5140-973A-4000-8FAB-F3DB570C6FA1}" type="sibTrans" cxnId="{D1BA173E-72C8-4AA9-93FC-0C3FBED633FB}">
      <dgm:prSet/>
      <dgm:spPr/>
      <dgm:t>
        <a:bodyPr/>
        <a:lstStyle/>
        <a:p>
          <a:endParaRPr lang="fr-CA"/>
        </a:p>
      </dgm:t>
    </dgm:pt>
    <dgm:pt modelId="{193FFEEB-BC27-4AB1-AAC6-29B1D630D9E8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/>
            <a:t>Adjoint administratif</a:t>
          </a:r>
        </a:p>
        <a:p>
          <a:r>
            <a:rPr lang="fr-CA" b="0" dirty="0"/>
            <a:t>Nancy Bouchard</a:t>
          </a:r>
        </a:p>
      </dgm:t>
    </dgm:pt>
    <dgm:pt modelId="{50DDF87C-96FB-4A12-AA7C-57B5E5315EAF}" type="parTrans" cxnId="{789BDA1E-7575-4B5F-B7DD-92C917FAB74F}">
      <dgm:prSet/>
      <dgm:spPr>
        <a:ln>
          <a:solidFill>
            <a:srgbClr val="708151"/>
          </a:solidFill>
        </a:ln>
      </dgm:spPr>
      <dgm:t>
        <a:bodyPr/>
        <a:lstStyle/>
        <a:p>
          <a:endParaRPr lang="fr-CA"/>
        </a:p>
      </dgm:t>
    </dgm:pt>
    <dgm:pt modelId="{202A6B4B-87A2-4060-9FE2-92D1B7466BD5}" type="sibTrans" cxnId="{789BDA1E-7575-4B5F-B7DD-92C917FAB74F}">
      <dgm:prSet/>
      <dgm:spPr/>
      <dgm:t>
        <a:bodyPr/>
        <a:lstStyle/>
        <a:p>
          <a:endParaRPr lang="fr-CA"/>
        </a:p>
      </dgm:t>
    </dgm:pt>
    <dgm:pt modelId="{FBE0CBFF-5A12-4CA5-8961-070D525AD979}">
      <dgm:prSet/>
      <dgm:spPr>
        <a:ln>
          <a:solidFill>
            <a:srgbClr val="708151"/>
          </a:solidFill>
        </a:ln>
      </dgm:spPr>
      <dgm:t>
        <a:bodyPr/>
        <a:lstStyle/>
        <a:p>
          <a:r>
            <a:rPr lang="fr-CA" b="1" dirty="0">
              <a:latin typeface="Calibri (corps)"/>
              <a:cs typeface="Arial" panose="020B0604020202020204" pitchFamily="34" charset="0"/>
            </a:rPr>
            <a:t>Direction</a:t>
          </a:r>
        </a:p>
        <a:p>
          <a:r>
            <a:rPr lang="fr-CA" dirty="0">
              <a:latin typeface="Calibri (corps)"/>
              <a:cs typeface="Arial" panose="020B0604020202020204" pitchFamily="34" charset="0"/>
            </a:rPr>
            <a:t>Gilles Larouche</a:t>
          </a:r>
          <a:endParaRPr lang="fr-CA" dirty="0"/>
        </a:p>
      </dgm:t>
    </dgm:pt>
    <dgm:pt modelId="{5D5F8B16-D0CF-4D7D-977B-057E7B55901E}" type="parTrans" cxnId="{D1597C83-B34B-4837-A6DC-1C2BB03DB5AC}">
      <dgm:prSet/>
      <dgm:spPr/>
      <dgm:t>
        <a:bodyPr/>
        <a:lstStyle/>
        <a:p>
          <a:endParaRPr lang="fr-CA"/>
        </a:p>
      </dgm:t>
    </dgm:pt>
    <dgm:pt modelId="{84A945AE-C360-4EA5-B05E-A97245847963}" type="sibTrans" cxnId="{D1597C83-B34B-4837-A6DC-1C2BB03DB5AC}">
      <dgm:prSet/>
      <dgm:spPr/>
      <dgm:t>
        <a:bodyPr/>
        <a:lstStyle/>
        <a:p>
          <a:endParaRPr lang="fr-CA"/>
        </a:p>
      </dgm:t>
    </dgm:pt>
    <dgm:pt modelId="{65CC3618-F686-4623-A717-99A04F454A89}" type="pres">
      <dgm:prSet presAssocID="{14A00DBB-6CB7-44B4-B854-EB265D8915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F860E2-F1C5-4509-8A17-AECB63907C6C}" type="pres">
      <dgm:prSet presAssocID="{FBE0CBFF-5A12-4CA5-8961-070D525AD979}" presName="hierRoot1" presStyleCnt="0"/>
      <dgm:spPr/>
    </dgm:pt>
    <dgm:pt modelId="{1365B377-6D61-4A05-888C-C42C8F7368F3}" type="pres">
      <dgm:prSet presAssocID="{FBE0CBFF-5A12-4CA5-8961-070D525AD979}" presName="composite" presStyleCnt="0"/>
      <dgm:spPr/>
    </dgm:pt>
    <dgm:pt modelId="{8E0DDCD1-D473-4AEC-A74C-2CDF0CADAC2D}" type="pres">
      <dgm:prSet presAssocID="{FBE0CBFF-5A12-4CA5-8961-070D525AD979}" presName="background" presStyleLbl="node0" presStyleIdx="0" presStyleCnt="1"/>
      <dgm:spPr>
        <a:solidFill>
          <a:srgbClr val="708151">
            <a:alpha val="80000"/>
          </a:srgbClr>
        </a:solidFill>
      </dgm:spPr>
    </dgm:pt>
    <dgm:pt modelId="{FF60D763-21F9-498D-BEA2-A66EA8F6250B}" type="pres">
      <dgm:prSet presAssocID="{FBE0CBFF-5A12-4CA5-8961-070D525AD979}" presName="text" presStyleLbl="fgAcc0" presStyleIdx="0" presStyleCnt="1">
        <dgm:presLayoutVars>
          <dgm:chPref val="3"/>
        </dgm:presLayoutVars>
      </dgm:prSet>
      <dgm:spPr/>
    </dgm:pt>
    <dgm:pt modelId="{856357F8-BB40-47A7-942F-3C79E27AE86E}" type="pres">
      <dgm:prSet presAssocID="{FBE0CBFF-5A12-4CA5-8961-070D525AD979}" presName="hierChild2" presStyleCnt="0"/>
      <dgm:spPr/>
    </dgm:pt>
    <dgm:pt modelId="{964AA206-2227-4796-9042-6E02BFB63574}" type="pres">
      <dgm:prSet presAssocID="{4FBE74A1-7400-4A69-9332-C372314D4C5D}" presName="Name10" presStyleLbl="parChTrans1D2" presStyleIdx="0" presStyleCnt="1"/>
      <dgm:spPr/>
    </dgm:pt>
    <dgm:pt modelId="{E3B224E3-36F5-4C35-9701-CC12C128C52D}" type="pres">
      <dgm:prSet presAssocID="{2B73C9A8-9C86-43FB-A1DE-B6F8447E0FDE}" presName="hierRoot2" presStyleCnt="0"/>
      <dgm:spPr/>
    </dgm:pt>
    <dgm:pt modelId="{65592E2A-214E-4AE9-AC9F-8B8F09168A96}" type="pres">
      <dgm:prSet presAssocID="{2B73C9A8-9C86-43FB-A1DE-B6F8447E0FDE}" presName="composite2" presStyleCnt="0"/>
      <dgm:spPr/>
    </dgm:pt>
    <dgm:pt modelId="{E0C833BD-8DEF-4098-8D36-82BF3742E376}" type="pres">
      <dgm:prSet presAssocID="{2B73C9A8-9C86-43FB-A1DE-B6F8447E0FDE}" presName="background2" presStyleLbl="node2" presStyleIdx="0" presStyleCnt="1"/>
      <dgm:spPr>
        <a:solidFill>
          <a:srgbClr val="708151">
            <a:alpha val="70000"/>
          </a:srgbClr>
        </a:solidFill>
      </dgm:spPr>
    </dgm:pt>
    <dgm:pt modelId="{5E518C0F-C329-424E-8FB3-725462FF6503}" type="pres">
      <dgm:prSet presAssocID="{2B73C9A8-9C86-43FB-A1DE-B6F8447E0FDE}" presName="text2" presStyleLbl="fgAcc2" presStyleIdx="0" presStyleCnt="1">
        <dgm:presLayoutVars>
          <dgm:chPref val="3"/>
        </dgm:presLayoutVars>
      </dgm:prSet>
      <dgm:spPr/>
    </dgm:pt>
    <dgm:pt modelId="{8A47734D-4AAD-401E-868B-E1C8F35E8F57}" type="pres">
      <dgm:prSet presAssocID="{2B73C9A8-9C86-43FB-A1DE-B6F8447E0FDE}" presName="hierChild3" presStyleCnt="0"/>
      <dgm:spPr/>
    </dgm:pt>
    <dgm:pt modelId="{C8A12138-2A6B-4C48-BE6A-5F5402F35AED}" type="pres">
      <dgm:prSet presAssocID="{9416E224-84C4-4B17-88DF-B5FD2B82F777}" presName="Name17" presStyleLbl="parChTrans1D3" presStyleIdx="0" presStyleCnt="4"/>
      <dgm:spPr/>
    </dgm:pt>
    <dgm:pt modelId="{9FA142F9-0154-4161-8A34-C7214166613F}" type="pres">
      <dgm:prSet presAssocID="{24A8F477-4108-4E21-8E22-555A06531290}" presName="hierRoot3" presStyleCnt="0"/>
      <dgm:spPr/>
    </dgm:pt>
    <dgm:pt modelId="{8CF8EC65-F312-4C67-9BAC-AD2E08BCE258}" type="pres">
      <dgm:prSet presAssocID="{24A8F477-4108-4E21-8E22-555A06531290}" presName="composite3" presStyleCnt="0"/>
      <dgm:spPr/>
    </dgm:pt>
    <dgm:pt modelId="{8647FC31-ED80-4C40-B601-058517F007B1}" type="pres">
      <dgm:prSet presAssocID="{24A8F477-4108-4E21-8E22-555A06531290}" presName="background3" presStyleLbl="node3" presStyleIdx="0" presStyleCnt="4"/>
      <dgm:spPr>
        <a:solidFill>
          <a:srgbClr val="708151">
            <a:alpha val="50000"/>
          </a:srgbClr>
        </a:solidFill>
      </dgm:spPr>
    </dgm:pt>
    <dgm:pt modelId="{B3E247D5-09D9-4DDC-9FCF-570FBE6E4BDC}" type="pres">
      <dgm:prSet presAssocID="{24A8F477-4108-4E21-8E22-555A06531290}" presName="text3" presStyleLbl="fgAcc3" presStyleIdx="0" presStyleCnt="4">
        <dgm:presLayoutVars>
          <dgm:chPref val="3"/>
        </dgm:presLayoutVars>
      </dgm:prSet>
      <dgm:spPr/>
    </dgm:pt>
    <dgm:pt modelId="{ABAA90BD-D837-471F-945C-4D26EE63DDB8}" type="pres">
      <dgm:prSet presAssocID="{24A8F477-4108-4E21-8E22-555A06531290}" presName="hierChild4" presStyleCnt="0"/>
      <dgm:spPr/>
    </dgm:pt>
    <dgm:pt modelId="{8ADBC437-F665-4DF4-A291-5DE0B0525F4A}" type="pres">
      <dgm:prSet presAssocID="{50DDF87C-96FB-4A12-AA7C-57B5E5315EAF}" presName="Name23" presStyleLbl="parChTrans1D4" presStyleIdx="0" presStyleCnt="14"/>
      <dgm:spPr/>
    </dgm:pt>
    <dgm:pt modelId="{6895D057-44E2-4156-90AD-3CEBA0EB3CE9}" type="pres">
      <dgm:prSet presAssocID="{193FFEEB-BC27-4AB1-AAC6-29B1D630D9E8}" presName="hierRoot4" presStyleCnt="0"/>
      <dgm:spPr/>
    </dgm:pt>
    <dgm:pt modelId="{182E59B0-4475-426F-A1A0-6F954427878A}" type="pres">
      <dgm:prSet presAssocID="{193FFEEB-BC27-4AB1-AAC6-29B1D630D9E8}" presName="composite4" presStyleCnt="0"/>
      <dgm:spPr/>
    </dgm:pt>
    <dgm:pt modelId="{25DFC8E3-FC28-4368-BE6C-030D016E0565}" type="pres">
      <dgm:prSet presAssocID="{193FFEEB-BC27-4AB1-AAC6-29B1D630D9E8}" presName="background4" presStyleLbl="node4" presStyleIdx="0" presStyleCnt="14"/>
      <dgm:spPr>
        <a:solidFill>
          <a:srgbClr val="708151">
            <a:alpha val="30000"/>
          </a:srgbClr>
        </a:solidFill>
      </dgm:spPr>
    </dgm:pt>
    <dgm:pt modelId="{5CD63771-A66F-49A4-9534-E39288224024}" type="pres">
      <dgm:prSet presAssocID="{193FFEEB-BC27-4AB1-AAC6-29B1D630D9E8}" presName="text4" presStyleLbl="fgAcc4" presStyleIdx="0" presStyleCnt="14">
        <dgm:presLayoutVars>
          <dgm:chPref val="3"/>
        </dgm:presLayoutVars>
      </dgm:prSet>
      <dgm:spPr/>
    </dgm:pt>
    <dgm:pt modelId="{FDFB4EDB-90D9-4FFC-8808-9FD23D98DBC0}" type="pres">
      <dgm:prSet presAssocID="{193FFEEB-BC27-4AB1-AAC6-29B1D630D9E8}" presName="hierChild5" presStyleCnt="0"/>
      <dgm:spPr/>
    </dgm:pt>
    <dgm:pt modelId="{B50566AA-C627-4B78-A7C0-0BC805E29CB6}" type="pres">
      <dgm:prSet presAssocID="{B42D06ED-1669-43E6-B6B2-61F0C0886CCE}" presName="Name17" presStyleLbl="parChTrans1D3" presStyleIdx="1" presStyleCnt="4"/>
      <dgm:spPr/>
    </dgm:pt>
    <dgm:pt modelId="{BE782866-66CD-491A-B240-F41571E46A17}" type="pres">
      <dgm:prSet presAssocID="{4D103259-7EF3-407F-B88A-6F76049ED4B1}" presName="hierRoot3" presStyleCnt="0"/>
      <dgm:spPr/>
    </dgm:pt>
    <dgm:pt modelId="{AD1480EE-935F-43FA-B042-7437C578EB64}" type="pres">
      <dgm:prSet presAssocID="{4D103259-7EF3-407F-B88A-6F76049ED4B1}" presName="composite3" presStyleCnt="0"/>
      <dgm:spPr/>
    </dgm:pt>
    <dgm:pt modelId="{F28AB63B-D3EA-45EC-ABB8-69A7CEBD1582}" type="pres">
      <dgm:prSet presAssocID="{4D103259-7EF3-407F-B88A-6F76049ED4B1}" presName="background3" presStyleLbl="node3" presStyleIdx="1" presStyleCnt="4"/>
      <dgm:spPr>
        <a:solidFill>
          <a:srgbClr val="708151">
            <a:alpha val="50000"/>
          </a:srgbClr>
        </a:solidFill>
      </dgm:spPr>
    </dgm:pt>
    <dgm:pt modelId="{B94BB3CB-6300-443A-80CC-A19AFFA17C83}" type="pres">
      <dgm:prSet presAssocID="{4D103259-7EF3-407F-B88A-6F76049ED4B1}" presName="text3" presStyleLbl="fgAcc3" presStyleIdx="1" presStyleCnt="4">
        <dgm:presLayoutVars>
          <dgm:chPref val="3"/>
        </dgm:presLayoutVars>
      </dgm:prSet>
      <dgm:spPr/>
    </dgm:pt>
    <dgm:pt modelId="{8C6D02E0-F68D-44E9-B166-7CBA6695D21A}" type="pres">
      <dgm:prSet presAssocID="{4D103259-7EF3-407F-B88A-6F76049ED4B1}" presName="hierChild4" presStyleCnt="0"/>
      <dgm:spPr/>
    </dgm:pt>
    <dgm:pt modelId="{9B58AA1B-6845-4E3B-9017-96D32A55086D}" type="pres">
      <dgm:prSet presAssocID="{1FDE7ECC-A3A6-4412-A97C-121CEF1E7101}" presName="Name23" presStyleLbl="parChTrans1D4" presStyleIdx="1" presStyleCnt="14"/>
      <dgm:spPr/>
    </dgm:pt>
    <dgm:pt modelId="{754A9C2C-C2A8-411C-9B21-C07E27FBD5D1}" type="pres">
      <dgm:prSet presAssocID="{4BF8E793-BB4C-44FA-B0D6-A9280EE18E70}" presName="hierRoot4" presStyleCnt="0"/>
      <dgm:spPr/>
    </dgm:pt>
    <dgm:pt modelId="{8E486EDB-F4AD-4A3C-83F5-BC9F1B9DA799}" type="pres">
      <dgm:prSet presAssocID="{4BF8E793-BB4C-44FA-B0D6-A9280EE18E70}" presName="composite4" presStyleCnt="0"/>
      <dgm:spPr/>
    </dgm:pt>
    <dgm:pt modelId="{83B12432-8058-43AC-97A4-31BC7DE3AC95}" type="pres">
      <dgm:prSet presAssocID="{4BF8E793-BB4C-44FA-B0D6-A9280EE18E70}" presName="background4" presStyleLbl="node4" presStyleIdx="1" presStyleCnt="14"/>
      <dgm:spPr>
        <a:solidFill>
          <a:srgbClr val="708151">
            <a:alpha val="30000"/>
          </a:srgbClr>
        </a:solidFill>
      </dgm:spPr>
    </dgm:pt>
    <dgm:pt modelId="{3340843E-B94E-4CA2-9E80-94A394FCF7E3}" type="pres">
      <dgm:prSet presAssocID="{4BF8E793-BB4C-44FA-B0D6-A9280EE18E70}" presName="text4" presStyleLbl="fgAcc4" presStyleIdx="1" presStyleCnt="14">
        <dgm:presLayoutVars>
          <dgm:chPref val="3"/>
        </dgm:presLayoutVars>
      </dgm:prSet>
      <dgm:spPr/>
    </dgm:pt>
    <dgm:pt modelId="{0FCAFDF3-8BEB-4251-B4F4-5E79F41D7692}" type="pres">
      <dgm:prSet presAssocID="{4BF8E793-BB4C-44FA-B0D6-A9280EE18E70}" presName="hierChild5" presStyleCnt="0"/>
      <dgm:spPr/>
    </dgm:pt>
    <dgm:pt modelId="{6C2C0811-9D8A-4324-AB70-F364354041F2}" type="pres">
      <dgm:prSet presAssocID="{2B3F517F-7A51-45D0-8359-8AB636568EA0}" presName="Name23" presStyleLbl="parChTrans1D4" presStyleIdx="2" presStyleCnt="14"/>
      <dgm:spPr/>
    </dgm:pt>
    <dgm:pt modelId="{B8812304-F56A-4573-AF3C-91F805D80361}" type="pres">
      <dgm:prSet presAssocID="{E34DE54B-C948-4288-8775-351E2C34AE08}" presName="hierRoot4" presStyleCnt="0"/>
      <dgm:spPr/>
    </dgm:pt>
    <dgm:pt modelId="{51769C6B-EFEF-4A6F-97F5-3B0A7D514EE5}" type="pres">
      <dgm:prSet presAssocID="{E34DE54B-C948-4288-8775-351E2C34AE08}" presName="composite4" presStyleCnt="0"/>
      <dgm:spPr/>
    </dgm:pt>
    <dgm:pt modelId="{8D57C6B3-9C0C-43CC-90D1-AFE5FFA9F4FE}" type="pres">
      <dgm:prSet presAssocID="{E34DE54B-C948-4288-8775-351E2C34AE08}" presName="background4" presStyleLbl="node4" presStyleIdx="2" presStyleCnt="14"/>
      <dgm:spPr>
        <a:solidFill>
          <a:srgbClr val="708151">
            <a:alpha val="30000"/>
          </a:srgbClr>
        </a:solidFill>
      </dgm:spPr>
    </dgm:pt>
    <dgm:pt modelId="{D5C12C43-E62F-40F9-88A1-2F8F9108AAE3}" type="pres">
      <dgm:prSet presAssocID="{E34DE54B-C948-4288-8775-351E2C34AE08}" presName="text4" presStyleLbl="fgAcc4" presStyleIdx="2" presStyleCnt="14">
        <dgm:presLayoutVars>
          <dgm:chPref val="3"/>
        </dgm:presLayoutVars>
      </dgm:prSet>
      <dgm:spPr/>
    </dgm:pt>
    <dgm:pt modelId="{AC5FD780-FA78-4E13-BD50-849618ED5EB8}" type="pres">
      <dgm:prSet presAssocID="{E34DE54B-C948-4288-8775-351E2C34AE08}" presName="hierChild5" presStyleCnt="0"/>
      <dgm:spPr/>
    </dgm:pt>
    <dgm:pt modelId="{514A96A6-4CE3-4854-B2BE-4C01E4CD9685}" type="pres">
      <dgm:prSet presAssocID="{3098B3F3-16D9-4F42-8F23-D5FEB97E0117}" presName="Name17" presStyleLbl="parChTrans1D3" presStyleIdx="2" presStyleCnt="4"/>
      <dgm:spPr/>
    </dgm:pt>
    <dgm:pt modelId="{A81F9FFB-413C-41D4-9C3B-BEE5A77B1AC5}" type="pres">
      <dgm:prSet presAssocID="{302292AA-EC9A-47F6-A918-B0F8CE263057}" presName="hierRoot3" presStyleCnt="0"/>
      <dgm:spPr/>
    </dgm:pt>
    <dgm:pt modelId="{121ADFA4-7CD6-4EEF-B036-4530FECAC471}" type="pres">
      <dgm:prSet presAssocID="{302292AA-EC9A-47F6-A918-B0F8CE263057}" presName="composite3" presStyleCnt="0"/>
      <dgm:spPr/>
    </dgm:pt>
    <dgm:pt modelId="{1A44169E-70BE-46C6-A781-861757A4C834}" type="pres">
      <dgm:prSet presAssocID="{302292AA-EC9A-47F6-A918-B0F8CE263057}" presName="background3" presStyleLbl="node3" presStyleIdx="2" presStyleCnt="4"/>
      <dgm:spPr>
        <a:solidFill>
          <a:srgbClr val="708151">
            <a:alpha val="50000"/>
          </a:srgbClr>
        </a:solidFill>
      </dgm:spPr>
    </dgm:pt>
    <dgm:pt modelId="{0D247FA3-B577-4805-87A0-30EB8D842B08}" type="pres">
      <dgm:prSet presAssocID="{302292AA-EC9A-47F6-A918-B0F8CE263057}" presName="text3" presStyleLbl="fgAcc3" presStyleIdx="2" presStyleCnt="4">
        <dgm:presLayoutVars>
          <dgm:chPref val="3"/>
        </dgm:presLayoutVars>
      </dgm:prSet>
      <dgm:spPr/>
    </dgm:pt>
    <dgm:pt modelId="{C9AC076A-660E-458A-A403-304EE644BE3C}" type="pres">
      <dgm:prSet presAssocID="{302292AA-EC9A-47F6-A918-B0F8CE263057}" presName="hierChild4" presStyleCnt="0"/>
      <dgm:spPr/>
    </dgm:pt>
    <dgm:pt modelId="{98B62799-152A-4A4C-9529-79AD85A07B5C}" type="pres">
      <dgm:prSet presAssocID="{17F71D89-FAFE-4582-900C-C59F8DD5B9F0}" presName="Name23" presStyleLbl="parChTrans1D4" presStyleIdx="3" presStyleCnt="14"/>
      <dgm:spPr/>
    </dgm:pt>
    <dgm:pt modelId="{B787F5BE-5E14-412D-A1C1-9869D287EF75}" type="pres">
      <dgm:prSet presAssocID="{470A1B1C-58C8-488F-ACBF-0CF05EAB271C}" presName="hierRoot4" presStyleCnt="0"/>
      <dgm:spPr/>
    </dgm:pt>
    <dgm:pt modelId="{99CABA7C-039A-4396-8FA3-2FFB4B00CC82}" type="pres">
      <dgm:prSet presAssocID="{470A1B1C-58C8-488F-ACBF-0CF05EAB271C}" presName="composite4" presStyleCnt="0"/>
      <dgm:spPr/>
    </dgm:pt>
    <dgm:pt modelId="{362B9521-B903-4998-ACFA-CB60C5B836CE}" type="pres">
      <dgm:prSet presAssocID="{470A1B1C-58C8-488F-ACBF-0CF05EAB271C}" presName="background4" presStyleLbl="node4" presStyleIdx="3" presStyleCnt="14"/>
      <dgm:spPr>
        <a:solidFill>
          <a:srgbClr val="708151">
            <a:alpha val="30000"/>
          </a:srgbClr>
        </a:solidFill>
      </dgm:spPr>
    </dgm:pt>
    <dgm:pt modelId="{DDBA1FC4-0BDE-45AF-BA1D-80BE39C91DE3}" type="pres">
      <dgm:prSet presAssocID="{470A1B1C-58C8-488F-ACBF-0CF05EAB271C}" presName="text4" presStyleLbl="fgAcc4" presStyleIdx="3" presStyleCnt="14">
        <dgm:presLayoutVars>
          <dgm:chPref val="3"/>
        </dgm:presLayoutVars>
      </dgm:prSet>
      <dgm:spPr/>
    </dgm:pt>
    <dgm:pt modelId="{5371DBD1-ACA1-41A0-8361-C15EC52CE10B}" type="pres">
      <dgm:prSet presAssocID="{470A1B1C-58C8-488F-ACBF-0CF05EAB271C}" presName="hierChild5" presStyleCnt="0"/>
      <dgm:spPr/>
    </dgm:pt>
    <dgm:pt modelId="{CD7EA02C-304D-4669-A4F7-6B8A155ADE8D}" type="pres">
      <dgm:prSet presAssocID="{F9DD0594-C1D5-4693-A5A1-2F7EFAEA0743}" presName="Name23" presStyleLbl="parChTrans1D4" presStyleIdx="4" presStyleCnt="14"/>
      <dgm:spPr/>
    </dgm:pt>
    <dgm:pt modelId="{D0BC489B-CD43-4C5E-A8AC-A37B3015EBA9}" type="pres">
      <dgm:prSet presAssocID="{4968E698-5E18-4A68-A79E-959708E5F231}" presName="hierRoot4" presStyleCnt="0"/>
      <dgm:spPr/>
    </dgm:pt>
    <dgm:pt modelId="{7D5C7E0E-A80E-4ADF-AC50-6D276AD3652A}" type="pres">
      <dgm:prSet presAssocID="{4968E698-5E18-4A68-A79E-959708E5F231}" presName="composite4" presStyleCnt="0"/>
      <dgm:spPr/>
    </dgm:pt>
    <dgm:pt modelId="{C96D95D5-6E2A-4206-966B-586C338ED17C}" type="pres">
      <dgm:prSet presAssocID="{4968E698-5E18-4A68-A79E-959708E5F231}" presName="background4" presStyleLbl="node4" presStyleIdx="4" presStyleCnt="14"/>
      <dgm:spPr>
        <a:solidFill>
          <a:srgbClr val="708151">
            <a:alpha val="30000"/>
          </a:srgbClr>
        </a:solidFill>
      </dgm:spPr>
    </dgm:pt>
    <dgm:pt modelId="{E85F1DEB-56C2-4807-8B82-2755CAF11892}" type="pres">
      <dgm:prSet presAssocID="{4968E698-5E18-4A68-A79E-959708E5F231}" presName="text4" presStyleLbl="fgAcc4" presStyleIdx="4" presStyleCnt="14">
        <dgm:presLayoutVars>
          <dgm:chPref val="3"/>
        </dgm:presLayoutVars>
      </dgm:prSet>
      <dgm:spPr/>
    </dgm:pt>
    <dgm:pt modelId="{CA33CE90-F3ED-4ECB-B8DC-9E70BC095E1C}" type="pres">
      <dgm:prSet presAssocID="{4968E698-5E18-4A68-A79E-959708E5F231}" presName="hierChild5" presStyleCnt="0"/>
      <dgm:spPr/>
    </dgm:pt>
    <dgm:pt modelId="{7989ADDD-D4CE-42C5-8D7B-35955F558E5E}" type="pres">
      <dgm:prSet presAssocID="{A02DC71E-17AE-4553-9922-8DE07D893577}" presName="Name23" presStyleLbl="parChTrans1D4" presStyleIdx="5" presStyleCnt="14"/>
      <dgm:spPr/>
    </dgm:pt>
    <dgm:pt modelId="{C52D26D2-B0C7-40FB-B33A-5213418A2CF6}" type="pres">
      <dgm:prSet presAssocID="{A3BFADED-4529-4FDE-A5FF-B3707DF77978}" presName="hierRoot4" presStyleCnt="0"/>
      <dgm:spPr/>
    </dgm:pt>
    <dgm:pt modelId="{E03BAD94-AF2E-46A4-B84D-C499EEF74EC8}" type="pres">
      <dgm:prSet presAssocID="{A3BFADED-4529-4FDE-A5FF-B3707DF77978}" presName="composite4" presStyleCnt="0"/>
      <dgm:spPr/>
    </dgm:pt>
    <dgm:pt modelId="{5A484037-D020-4693-84A3-BC7D328D9789}" type="pres">
      <dgm:prSet presAssocID="{A3BFADED-4529-4FDE-A5FF-B3707DF77978}" presName="background4" presStyleLbl="node4" presStyleIdx="5" presStyleCnt="14"/>
      <dgm:spPr>
        <a:solidFill>
          <a:srgbClr val="708151">
            <a:alpha val="30000"/>
          </a:srgbClr>
        </a:solidFill>
      </dgm:spPr>
    </dgm:pt>
    <dgm:pt modelId="{0C5DE44C-EC97-4F5C-85D7-EC2756BE7C9A}" type="pres">
      <dgm:prSet presAssocID="{A3BFADED-4529-4FDE-A5FF-B3707DF77978}" presName="text4" presStyleLbl="fgAcc4" presStyleIdx="5" presStyleCnt="14">
        <dgm:presLayoutVars>
          <dgm:chPref val="3"/>
        </dgm:presLayoutVars>
      </dgm:prSet>
      <dgm:spPr/>
    </dgm:pt>
    <dgm:pt modelId="{A37C62C4-5123-4F3E-BE6C-9F0A2DF929C5}" type="pres">
      <dgm:prSet presAssocID="{A3BFADED-4529-4FDE-A5FF-B3707DF77978}" presName="hierChild5" presStyleCnt="0"/>
      <dgm:spPr/>
    </dgm:pt>
    <dgm:pt modelId="{D17F8FE1-693D-42F6-BF9D-A9FB13A1F836}" type="pres">
      <dgm:prSet presAssocID="{8C41D770-6187-4901-8539-2B19B106B79B}" presName="Name17" presStyleLbl="parChTrans1D3" presStyleIdx="3" presStyleCnt="4"/>
      <dgm:spPr/>
    </dgm:pt>
    <dgm:pt modelId="{9678C1B3-C06D-46D6-B188-E3FE30C13702}" type="pres">
      <dgm:prSet presAssocID="{959637EC-985C-486D-A12C-25E74A5D1279}" presName="hierRoot3" presStyleCnt="0"/>
      <dgm:spPr/>
    </dgm:pt>
    <dgm:pt modelId="{9DBC2374-DE55-412E-8B56-55BAE7C7CF18}" type="pres">
      <dgm:prSet presAssocID="{959637EC-985C-486D-A12C-25E74A5D1279}" presName="composite3" presStyleCnt="0"/>
      <dgm:spPr/>
    </dgm:pt>
    <dgm:pt modelId="{C3891736-48D9-4BC5-8F6D-528E6FE60C59}" type="pres">
      <dgm:prSet presAssocID="{959637EC-985C-486D-A12C-25E74A5D1279}" presName="background3" presStyleLbl="node3" presStyleIdx="3" presStyleCnt="4"/>
      <dgm:spPr>
        <a:solidFill>
          <a:srgbClr val="708151">
            <a:alpha val="50000"/>
          </a:srgbClr>
        </a:solidFill>
      </dgm:spPr>
    </dgm:pt>
    <dgm:pt modelId="{9AA36E99-E7EA-4419-BF7F-BFFED06C6EF7}" type="pres">
      <dgm:prSet presAssocID="{959637EC-985C-486D-A12C-25E74A5D1279}" presName="text3" presStyleLbl="fgAcc3" presStyleIdx="3" presStyleCnt="4">
        <dgm:presLayoutVars>
          <dgm:chPref val="3"/>
        </dgm:presLayoutVars>
      </dgm:prSet>
      <dgm:spPr/>
    </dgm:pt>
    <dgm:pt modelId="{1F3535AD-CF3F-4474-9E9A-E71D3543705B}" type="pres">
      <dgm:prSet presAssocID="{959637EC-985C-486D-A12C-25E74A5D1279}" presName="hierChild4" presStyleCnt="0"/>
      <dgm:spPr/>
    </dgm:pt>
    <dgm:pt modelId="{2E21C680-FFB2-49CE-B479-850DF4AC678F}" type="pres">
      <dgm:prSet presAssocID="{36BC37CD-195C-4C7F-B72A-BD996C35F728}" presName="Name23" presStyleLbl="parChTrans1D4" presStyleIdx="6" presStyleCnt="14"/>
      <dgm:spPr/>
    </dgm:pt>
    <dgm:pt modelId="{7BCE74BE-B48C-4CE5-99AA-FCE1AA753DD7}" type="pres">
      <dgm:prSet presAssocID="{4188A714-16F7-44D0-A5C0-099C6746A660}" presName="hierRoot4" presStyleCnt="0"/>
      <dgm:spPr/>
    </dgm:pt>
    <dgm:pt modelId="{02CA4088-AF5C-4C15-81BD-33F23B9B108F}" type="pres">
      <dgm:prSet presAssocID="{4188A714-16F7-44D0-A5C0-099C6746A660}" presName="composite4" presStyleCnt="0"/>
      <dgm:spPr/>
    </dgm:pt>
    <dgm:pt modelId="{CA8E2472-2D6F-46E1-8213-B3C3F1E27EBF}" type="pres">
      <dgm:prSet presAssocID="{4188A714-16F7-44D0-A5C0-099C6746A660}" presName="background4" presStyleLbl="node4" presStyleIdx="6" presStyleCnt="14"/>
      <dgm:spPr>
        <a:solidFill>
          <a:srgbClr val="708151">
            <a:alpha val="30000"/>
          </a:srgbClr>
        </a:solidFill>
      </dgm:spPr>
    </dgm:pt>
    <dgm:pt modelId="{64B12A3D-80A6-4527-BDFF-672EFFA024E6}" type="pres">
      <dgm:prSet presAssocID="{4188A714-16F7-44D0-A5C0-099C6746A660}" presName="text4" presStyleLbl="fgAcc4" presStyleIdx="6" presStyleCnt="14">
        <dgm:presLayoutVars>
          <dgm:chPref val="3"/>
        </dgm:presLayoutVars>
      </dgm:prSet>
      <dgm:spPr/>
    </dgm:pt>
    <dgm:pt modelId="{C7DD28E0-6ECD-42F7-A237-B1CF2E8FD14F}" type="pres">
      <dgm:prSet presAssocID="{4188A714-16F7-44D0-A5C0-099C6746A660}" presName="hierChild5" presStyleCnt="0"/>
      <dgm:spPr/>
    </dgm:pt>
    <dgm:pt modelId="{3D29A71C-6544-4DF4-AA89-4D936AC271D2}" type="pres">
      <dgm:prSet presAssocID="{5A63B31D-E024-49C6-A3AB-C6984D460954}" presName="Name23" presStyleLbl="parChTrans1D4" presStyleIdx="7" presStyleCnt="14"/>
      <dgm:spPr/>
    </dgm:pt>
    <dgm:pt modelId="{A7DE9A1F-EFE9-41DD-8742-8B69C7ECA537}" type="pres">
      <dgm:prSet presAssocID="{D7E6BC0C-54FF-4933-A826-AD95FA5CE8EF}" presName="hierRoot4" presStyleCnt="0"/>
      <dgm:spPr/>
    </dgm:pt>
    <dgm:pt modelId="{969CC25D-47AB-40B3-9F90-90C2CE738D97}" type="pres">
      <dgm:prSet presAssocID="{D7E6BC0C-54FF-4933-A826-AD95FA5CE8EF}" presName="composite4" presStyleCnt="0"/>
      <dgm:spPr/>
    </dgm:pt>
    <dgm:pt modelId="{25F70189-2272-4758-B511-D7340A8F5F3C}" type="pres">
      <dgm:prSet presAssocID="{D7E6BC0C-54FF-4933-A826-AD95FA5CE8EF}" presName="background4" presStyleLbl="node4" presStyleIdx="7" presStyleCnt="14"/>
      <dgm:spPr>
        <a:solidFill>
          <a:srgbClr val="708151">
            <a:alpha val="30000"/>
          </a:srgbClr>
        </a:solidFill>
      </dgm:spPr>
    </dgm:pt>
    <dgm:pt modelId="{8EF18002-544F-426A-A058-AF9B66220730}" type="pres">
      <dgm:prSet presAssocID="{D7E6BC0C-54FF-4933-A826-AD95FA5CE8EF}" presName="text4" presStyleLbl="fgAcc4" presStyleIdx="7" presStyleCnt="14">
        <dgm:presLayoutVars>
          <dgm:chPref val="3"/>
        </dgm:presLayoutVars>
      </dgm:prSet>
      <dgm:spPr/>
    </dgm:pt>
    <dgm:pt modelId="{236AEC9E-7643-40B6-89E2-8612DC55DA08}" type="pres">
      <dgm:prSet presAssocID="{D7E6BC0C-54FF-4933-A826-AD95FA5CE8EF}" presName="hierChild5" presStyleCnt="0"/>
      <dgm:spPr/>
    </dgm:pt>
    <dgm:pt modelId="{31A20ECF-2633-41AF-95AE-4C5B9B6CD00F}" type="pres">
      <dgm:prSet presAssocID="{3B3B84BC-BCC8-44DC-9B15-8624CC8AAA7D}" presName="Name23" presStyleLbl="parChTrans1D4" presStyleIdx="8" presStyleCnt="14"/>
      <dgm:spPr/>
    </dgm:pt>
    <dgm:pt modelId="{C342136E-E518-48A8-97FA-AA8BA4AEC301}" type="pres">
      <dgm:prSet presAssocID="{8FC55240-9CAA-4AD9-AAAB-B3DDA9015627}" presName="hierRoot4" presStyleCnt="0"/>
      <dgm:spPr/>
    </dgm:pt>
    <dgm:pt modelId="{9F829BF1-859D-401D-BE2C-ADC98290E9AD}" type="pres">
      <dgm:prSet presAssocID="{8FC55240-9CAA-4AD9-AAAB-B3DDA9015627}" presName="composite4" presStyleCnt="0"/>
      <dgm:spPr/>
    </dgm:pt>
    <dgm:pt modelId="{6D129D43-574B-456D-B8CB-9BA9E79B269F}" type="pres">
      <dgm:prSet presAssocID="{8FC55240-9CAA-4AD9-AAAB-B3DDA9015627}" presName="background4" presStyleLbl="node4" presStyleIdx="8" presStyleCnt="14"/>
      <dgm:spPr>
        <a:solidFill>
          <a:srgbClr val="708151">
            <a:alpha val="30000"/>
          </a:srgbClr>
        </a:solidFill>
      </dgm:spPr>
    </dgm:pt>
    <dgm:pt modelId="{FB143487-39CE-4EDC-BFD9-DA3835EFAA9B}" type="pres">
      <dgm:prSet presAssocID="{8FC55240-9CAA-4AD9-AAAB-B3DDA9015627}" presName="text4" presStyleLbl="fgAcc4" presStyleIdx="8" presStyleCnt="14">
        <dgm:presLayoutVars>
          <dgm:chPref val="3"/>
        </dgm:presLayoutVars>
      </dgm:prSet>
      <dgm:spPr/>
    </dgm:pt>
    <dgm:pt modelId="{7BCC3612-A1C7-4A64-A5E9-F4010FADFF20}" type="pres">
      <dgm:prSet presAssocID="{8FC55240-9CAA-4AD9-AAAB-B3DDA9015627}" presName="hierChild5" presStyleCnt="0"/>
      <dgm:spPr/>
    </dgm:pt>
    <dgm:pt modelId="{A356045A-7346-4560-9F6F-404CDBD7097A}" type="pres">
      <dgm:prSet presAssocID="{ED8C0F40-69D9-4EF8-A3AF-3FFC70F14210}" presName="Name23" presStyleLbl="parChTrans1D4" presStyleIdx="9" presStyleCnt="14"/>
      <dgm:spPr/>
    </dgm:pt>
    <dgm:pt modelId="{0000D566-5888-4541-968F-5A9FED15EDFE}" type="pres">
      <dgm:prSet presAssocID="{03131D69-E62E-4A83-A450-4A536F84FB2F}" presName="hierRoot4" presStyleCnt="0"/>
      <dgm:spPr/>
    </dgm:pt>
    <dgm:pt modelId="{57B96078-BA12-4E95-83BE-034DF05A0CE9}" type="pres">
      <dgm:prSet presAssocID="{03131D69-E62E-4A83-A450-4A536F84FB2F}" presName="composite4" presStyleCnt="0"/>
      <dgm:spPr/>
    </dgm:pt>
    <dgm:pt modelId="{9B428239-395F-42B3-8933-700331340AF4}" type="pres">
      <dgm:prSet presAssocID="{03131D69-E62E-4A83-A450-4A536F84FB2F}" presName="background4" presStyleLbl="node4" presStyleIdx="9" presStyleCnt="14"/>
      <dgm:spPr>
        <a:solidFill>
          <a:srgbClr val="708151">
            <a:alpha val="30000"/>
          </a:srgbClr>
        </a:solidFill>
      </dgm:spPr>
    </dgm:pt>
    <dgm:pt modelId="{1E144A92-6328-4D26-AC5C-6D390A718FF2}" type="pres">
      <dgm:prSet presAssocID="{03131D69-E62E-4A83-A450-4A536F84FB2F}" presName="text4" presStyleLbl="fgAcc4" presStyleIdx="9" presStyleCnt="14">
        <dgm:presLayoutVars>
          <dgm:chPref val="3"/>
        </dgm:presLayoutVars>
      </dgm:prSet>
      <dgm:spPr/>
    </dgm:pt>
    <dgm:pt modelId="{688D5DD0-C4C7-4767-8EE7-99D6C87DD5C5}" type="pres">
      <dgm:prSet presAssocID="{03131D69-E62E-4A83-A450-4A536F84FB2F}" presName="hierChild5" presStyleCnt="0"/>
      <dgm:spPr/>
    </dgm:pt>
    <dgm:pt modelId="{AE221799-B330-4B6B-9A15-96DA3F85AFEF}" type="pres">
      <dgm:prSet presAssocID="{6FF0F6C8-732F-4E1A-9A49-78B04BEAE4C0}" presName="Name23" presStyleLbl="parChTrans1D4" presStyleIdx="10" presStyleCnt="14"/>
      <dgm:spPr/>
    </dgm:pt>
    <dgm:pt modelId="{5BE5C273-2D5D-4C14-B8F0-BE1CCFAAAFC6}" type="pres">
      <dgm:prSet presAssocID="{3E613A7B-501F-41E6-9AAC-7D42E152C3C2}" presName="hierRoot4" presStyleCnt="0"/>
      <dgm:spPr/>
    </dgm:pt>
    <dgm:pt modelId="{6CB1B6D3-94DE-42C1-BB44-46C00767A64C}" type="pres">
      <dgm:prSet presAssocID="{3E613A7B-501F-41E6-9AAC-7D42E152C3C2}" presName="composite4" presStyleCnt="0"/>
      <dgm:spPr/>
    </dgm:pt>
    <dgm:pt modelId="{C050FEDF-CF4B-434D-9D46-3069269AB451}" type="pres">
      <dgm:prSet presAssocID="{3E613A7B-501F-41E6-9AAC-7D42E152C3C2}" presName="background4" presStyleLbl="node4" presStyleIdx="10" presStyleCnt="14"/>
      <dgm:spPr>
        <a:solidFill>
          <a:srgbClr val="708151">
            <a:alpha val="30000"/>
          </a:srgbClr>
        </a:solidFill>
      </dgm:spPr>
    </dgm:pt>
    <dgm:pt modelId="{FBA0B0DB-3CAE-46F5-8EF6-E940DBBC794B}" type="pres">
      <dgm:prSet presAssocID="{3E613A7B-501F-41E6-9AAC-7D42E152C3C2}" presName="text4" presStyleLbl="fgAcc4" presStyleIdx="10" presStyleCnt="14">
        <dgm:presLayoutVars>
          <dgm:chPref val="3"/>
        </dgm:presLayoutVars>
      </dgm:prSet>
      <dgm:spPr/>
    </dgm:pt>
    <dgm:pt modelId="{367F2520-EE50-4001-B4D4-E8C1D90FDB2A}" type="pres">
      <dgm:prSet presAssocID="{3E613A7B-501F-41E6-9AAC-7D42E152C3C2}" presName="hierChild5" presStyleCnt="0"/>
      <dgm:spPr/>
    </dgm:pt>
    <dgm:pt modelId="{BF4D038C-F12D-4E02-A9D3-164E8835C1E7}" type="pres">
      <dgm:prSet presAssocID="{6F34A73A-EE2C-4781-8CBE-59E75DCFCC00}" presName="Name23" presStyleLbl="parChTrans1D4" presStyleIdx="11" presStyleCnt="14"/>
      <dgm:spPr/>
    </dgm:pt>
    <dgm:pt modelId="{3184AF21-1975-4C24-B019-B6DFC8D557E6}" type="pres">
      <dgm:prSet presAssocID="{3E536BA0-3428-4C48-B4B4-91F123558371}" presName="hierRoot4" presStyleCnt="0"/>
      <dgm:spPr/>
    </dgm:pt>
    <dgm:pt modelId="{C6BB8337-44E9-42EA-BC7A-34AA19A9730F}" type="pres">
      <dgm:prSet presAssocID="{3E536BA0-3428-4C48-B4B4-91F123558371}" presName="composite4" presStyleCnt="0"/>
      <dgm:spPr/>
    </dgm:pt>
    <dgm:pt modelId="{113EDE9C-C809-448F-8F71-2B93FDC5CDAD}" type="pres">
      <dgm:prSet presAssocID="{3E536BA0-3428-4C48-B4B4-91F123558371}" presName="background4" presStyleLbl="node4" presStyleIdx="11" presStyleCnt="14"/>
      <dgm:spPr>
        <a:solidFill>
          <a:srgbClr val="708151">
            <a:alpha val="30000"/>
          </a:srgbClr>
        </a:solidFill>
      </dgm:spPr>
    </dgm:pt>
    <dgm:pt modelId="{D7331E16-16DE-463D-8899-2C63F70DB9B2}" type="pres">
      <dgm:prSet presAssocID="{3E536BA0-3428-4C48-B4B4-91F123558371}" presName="text4" presStyleLbl="fgAcc4" presStyleIdx="11" presStyleCnt="14">
        <dgm:presLayoutVars>
          <dgm:chPref val="3"/>
        </dgm:presLayoutVars>
      </dgm:prSet>
      <dgm:spPr/>
    </dgm:pt>
    <dgm:pt modelId="{E1CBC32F-DEF8-4A79-A335-8EF4A7EA197C}" type="pres">
      <dgm:prSet presAssocID="{3E536BA0-3428-4C48-B4B4-91F123558371}" presName="hierChild5" presStyleCnt="0"/>
      <dgm:spPr/>
    </dgm:pt>
    <dgm:pt modelId="{B4B9D2A9-36DA-433B-8EC9-64478327064F}" type="pres">
      <dgm:prSet presAssocID="{3AA2D805-4D84-4EA0-89BB-4ABB4141BA2F}" presName="Name23" presStyleLbl="parChTrans1D4" presStyleIdx="12" presStyleCnt="14"/>
      <dgm:spPr/>
    </dgm:pt>
    <dgm:pt modelId="{ADC6397E-AF69-41B1-ABD1-C26A33113EE8}" type="pres">
      <dgm:prSet presAssocID="{7A4E99CA-3E85-41FE-8CEA-E5497B434306}" presName="hierRoot4" presStyleCnt="0"/>
      <dgm:spPr/>
    </dgm:pt>
    <dgm:pt modelId="{1AA6D40B-A095-421F-B54C-42C2B4C6D83A}" type="pres">
      <dgm:prSet presAssocID="{7A4E99CA-3E85-41FE-8CEA-E5497B434306}" presName="composite4" presStyleCnt="0"/>
      <dgm:spPr/>
    </dgm:pt>
    <dgm:pt modelId="{3200BDC3-24A3-4BE8-8685-48097719BBC0}" type="pres">
      <dgm:prSet presAssocID="{7A4E99CA-3E85-41FE-8CEA-E5497B434306}" presName="background4" presStyleLbl="node4" presStyleIdx="12" presStyleCnt="14"/>
      <dgm:spPr>
        <a:solidFill>
          <a:srgbClr val="708151">
            <a:alpha val="30000"/>
          </a:srgbClr>
        </a:solidFill>
      </dgm:spPr>
    </dgm:pt>
    <dgm:pt modelId="{9142CD22-4900-4A0C-990D-56F2AC3CE3B4}" type="pres">
      <dgm:prSet presAssocID="{7A4E99CA-3E85-41FE-8CEA-E5497B434306}" presName="text4" presStyleLbl="fgAcc4" presStyleIdx="12" presStyleCnt="14">
        <dgm:presLayoutVars>
          <dgm:chPref val="3"/>
        </dgm:presLayoutVars>
      </dgm:prSet>
      <dgm:spPr/>
    </dgm:pt>
    <dgm:pt modelId="{69924053-1FFE-4F33-B002-70811E7F8158}" type="pres">
      <dgm:prSet presAssocID="{7A4E99CA-3E85-41FE-8CEA-E5497B434306}" presName="hierChild5" presStyleCnt="0"/>
      <dgm:spPr/>
    </dgm:pt>
    <dgm:pt modelId="{F9AEB9FB-A6A1-4F20-955A-14CE46558476}" type="pres">
      <dgm:prSet presAssocID="{1EC6FCB2-5282-4883-944B-2BBCEE9FD241}" presName="Name23" presStyleLbl="parChTrans1D4" presStyleIdx="13" presStyleCnt="14"/>
      <dgm:spPr/>
    </dgm:pt>
    <dgm:pt modelId="{997D2664-5B27-4F0C-85A4-8CB9E68B3070}" type="pres">
      <dgm:prSet presAssocID="{791952ED-CB77-428F-BE5E-E7803D0BC2D8}" presName="hierRoot4" presStyleCnt="0"/>
      <dgm:spPr/>
    </dgm:pt>
    <dgm:pt modelId="{B47605DC-F094-4121-91F5-B4744A3D7755}" type="pres">
      <dgm:prSet presAssocID="{791952ED-CB77-428F-BE5E-E7803D0BC2D8}" presName="composite4" presStyleCnt="0"/>
      <dgm:spPr/>
    </dgm:pt>
    <dgm:pt modelId="{3C8483A2-ED50-4C78-80DA-05E435BF7306}" type="pres">
      <dgm:prSet presAssocID="{791952ED-CB77-428F-BE5E-E7803D0BC2D8}" presName="background4" presStyleLbl="node4" presStyleIdx="13" presStyleCnt="14"/>
      <dgm:spPr>
        <a:solidFill>
          <a:srgbClr val="708151">
            <a:alpha val="30000"/>
          </a:srgbClr>
        </a:solidFill>
      </dgm:spPr>
    </dgm:pt>
    <dgm:pt modelId="{D921BC42-29B8-4772-8415-0E632E3D9345}" type="pres">
      <dgm:prSet presAssocID="{791952ED-CB77-428F-BE5E-E7803D0BC2D8}" presName="text4" presStyleLbl="fgAcc4" presStyleIdx="13" presStyleCnt="14">
        <dgm:presLayoutVars>
          <dgm:chPref val="3"/>
        </dgm:presLayoutVars>
      </dgm:prSet>
      <dgm:spPr/>
    </dgm:pt>
    <dgm:pt modelId="{4BF0B899-C921-4466-A621-0D5CB200B7BD}" type="pres">
      <dgm:prSet presAssocID="{791952ED-CB77-428F-BE5E-E7803D0BC2D8}" presName="hierChild5" presStyleCnt="0"/>
      <dgm:spPr/>
    </dgm:pt>
  </dgm:ptLst>
  <dgm:cxnLst>
    <dgm:cxn modelId="{A3A6B501-BCC3-4558-A5F5-06981CBE388D}" type="presOf" srcId="{FBE0CBFF-5A12-4CA5-8961-070D525AD979}" destId="{FF60D763-21F9-498D-BEA2-A66EA8F6250B}" srcOrd="0" destOrd="0" presId="urn:microsoft.com/office/officeart/2005/8/layout/hierarchy1"/>
    <dgm:cxn modelId="{6CD4AA18-52F9-4161-946A-E2DAFA4E2425}" srcId="{4BF8E793-BB4C-44FA-B0D6-A9280EE18E70}" destId="{E34DE54B-C948-4288-8775-351E2C34AE08}" srcOrd="0" destOrd="0" parTransId="{2B3F517F-7A51-45D0-8359-8AB636568EA0}" sibTransId="{761704F1-F9F0-453C-898E-C41F7DFD9F80}"/>
    <dgm:cxn modelId="{0C30121A-58D9-4891-959F-1B7A0B0DE48B}" srcId="{302292AA-EC9A-47F6-A918-B0F8CE263057}" destId="{470A1B1C-58C8-488F-ACBF-0CF05EAB271C}" srcOrd="0" destOrd="0" parTransId="{17F71D89-FAFE-4582-900C-C59F8DD5B9F0}" sibTransId="{EE1C277C-5449-4BB3-A2E2-B8A5922DD1AA}"/>
    <dgm:cxn modelId="{381BB71A-3483-4FA5-891C-E11A8BB907D0}" type="presOf" srcId="{2B3F517F-7A51-45D0-8359-8AB636568EA0}" destId="{6C2C0811-9D8A-4324-AB70-F364354041F2}" srcOrd="0" destOrd="0" presId="urn:microsoft.com/office/officeart/2005/8/layout/hierarchy1"/>
    <dgm:cxn modelId="{E660511D-71CB-4607-A2ED-9D4A88FC6065}" type="presOf" srcId="{4D103259-7EF3-407F-B88A-6F76049ED4B1}" destId="{B94BB3CB-6300-443A-80CC-A19AFFA17C83}" srcOrd="0" destOrd="0" presId="urn:microsoft.com/office/officeart/2005/8/layout/hierarchy1"/>
    <dgm:cxn modelId="{789BDA1E-7575-4B5F-B7DD-92C917FAB74F}" srcId="{24A8F477-4108-4E21-8E22-555A06531290}" destId="{193FFEEB-BC27-4AB1-AAC6-29B1D630D9E8}" srcOrd="0" destOrd="0" parTransId="{50DDF87C-96FB-4A12-AA7C-57B5E5315EAF}" sibTransId="{202A6B4B-87A2-4060-9FE2-92D1B7466BD5}"/>
    <dgm:cxn modelId="{B7838020-BB82-42FB-A916-831C375F155F}" srcId="{4188A714-16F7-44D0-A5C0-099C6746A660}" destId="{D7E6BC0C-54FF-4933-A826-AD95FA5CE8EF}" srcOrd="0" destOrd="0" parTransId="{5A63B31D-E024-49C6-A3AB-C6984D460954}" sibTransId="{84A06ED9-5D15-4C6F-9B21-2A3253C200F4}"/>
    <dgm:cxn modelId="{C7B6292A-D6FA-4752-934E-6D10B0917B5B}" srcId="{470A1B1C-58C8-488F-ACBF-0CF05EAB271C}" destId="{4968E698-5E18-4A68-A79E-959708E5F231}" srcOrd="0" destOrd="0" parTransId="{F9DD0594-C1D5-4693-A5A1-2F7EFAEA0743}" sibTransId="{73637D6A-457A-483B-8F35-93553E9E3E63}"/>
    <dgm:cxn modelId="{D0B9412C-78B3-4977-9355-DCD443FB9B14}" type="presOf" srcId="{36BC37CD-195C-4C7F-B72A-BD996C35F728}" destId="{2E21C680-FFB2-49CE-B479-850DF4AC678F}" srcOrd="0" destOrd="0" presId="urn:microsoft.com/office/officeart/2005/8/layout/hierarchy1"/>
    <dgm:cxn modelId="{06FEB035-E673-4F0C-85C1-C5562F73198F}" type="presOf" srcId="{50DDF87C-96FB-4A12-AA7C-57B5E5315EAF}" destId="{8ADBC437-F665-4DF4-A291-5DE0B0525F4A}" srcOrd="0" destOrd="0" presId="urn:microsoft.com/office/officeart/2005/8/layout/hierarchy1"/>
    <dgm:cxn modelId="{D1BA173E-72C8-4AA9-93FC-0C3FBED633FB}" srcId="{2B73C9A8-9C86-43FB-A1DE-B6F8447E0FDE}" destId="{24A8F477-4108-4E21-8E22-555A06531290}" srcOrd="0" destOrd="0" parTransId="{9416E224-84C4-4B17-88DF-B5FD2B82F777}" sibTransId="{65ED5140-973A-4000-8FAB-F3DB570C6FA1}"/>
    <dgm:cxn modelId="{51B8C15D-97FC-4D0C-B4B0-E198746F50CA}" type="presOf" srcId="{6F34A73A-EE2C-4781-8CBE-59E75DCFCC00}" destId="{BF4D038C-F12D-4E02-A9D3-164E8835C1E7}" srcOrd="0" destOrd="0" presId="urn:microsoft.com/office/officeart/2005/8/layout/hierarchy1"/>
    <dgm:cxn modelId="{E2390460-8F76-422C-8B6A-FBE3B344D516}" srcId="{D7E6BC0C-54FF-4933-A826-AD95FA5CE8EF}" destId="{8FC55240-9CAA-4AD9-AAAB-B3DDA9015627}" srcOrd="0" destOrd="0" parTransId="{3B3B84BC-BCC8-44DC-9B15-8624CC8AAA7D}" sibTransId="{C6556CE6-F5F0-4DBA-B778-FF610846922D}"/>
    <dgm:cxn modelId="{F290C560-8304-43D2-9959-55B351188A80}" type="presOf" srcId="{959637EC-985C-486D-A12C-25E74A5D1279}" destId="{9AA36E99-E7EA-4419-BF7F-BFFED06C6EF7}" srcOrd="0" destOrd="0" presId="urn:microsoft.com/office/officeart/2005/8/layout/hierarchy1"/>
    <dgm:cxn modelId="{EBED0141-86AF-47C0-B71B-237260C21C65}" srcId="{2B73C9A8-9C86-43FB-A1DE-B6F8447E0FDE}" destId="{4D103259-7EF3-407F-B88A-6F76049ED4B1}" srcOrd="1" destOrd="0" parTransId="{B42D06ED-1669-43E6-B6B2-61F0C0886CCE}" sibTransId="{2F9252EF-5A8F-4DE4-A388-92B0EC374464}"/>
    <dgm:cxn modelId="{7DCA9E43-A1E8-476E-A3BB-09969A973E24}" srcId="{7A4E99CA-3E85-41FE-8CEA-E5497B434306}" destId="{791952ED-CB77-428F-BE5E-E7803D0BC2D8}" srcOrd="0" destOrd="0" parTransId="{1EC6FCB2-5282-4883-944B-2BBCEE9FD241}" sibTransId="{CB63FFF7-1AE0-4CE2-B286-1248D6940A58}"/>
    <dgm:cxn modelId="{6A834C44-8682-4B5A-BB20-4460DC16EB3C}" type="presOf" srcId="{B42D06ED-1669-43E6-B6B2-61F0C0886CCE}" destId="{B50566AA-C627-4B78-A7C0-0BC805E29CB6}" srcOrd="0" destOrd="0" presId="urn:microsoft.com/office/officeart/2005/8/layout/hierarchy1"/>
    <dgm:cxn modelId="{71855765-BA3B-43B4-9999-42FAA170372E}" srcId="{4D103259-7EF3-407F-B88A-6F76049ED4B1}" destId="{4BF8E793-BB4C-44FA-B0D6-A9280EE18E70}" srcOrd="0" destOrd="0" parTransId="{1FDE7ECC-A3A6-4412-A97C-121CEF1E7101}" sibTransId="{5AF88829-36F4-4405-B42A-C9946057FC0A}"/>
    <dgm:cxn modelId="{604DB26D-F074-4DE9-9492-12103B0CAE85}" type="presOf" srcId="{8FC55240-9CAA-4AD9-AAAB-B3DDA9015627}" destId="{FB143487-39CE-4EDC-BFD9-DA3835EFAA9B}" srcOrd="0" destOrd="0" presId="urn:microsoft.com/office/officeart/2005/8/layout/hierarchy1"/>
    <dgm:cxn modelId="{03E6FF6E-D7D2-4212-8092-32301209D23F}" type="presOf" srcId="{1EC6FCB2-5282-4883-944B-2BBCEE9FD241}" destId="{F9AEB9FB-A6A1-4F20-955A-14CE46558476}" srcOrd="0" destOrd="0" presId="urn:microsoft.com/office/officeart/2005/8/layout/hierarchy1"/>
    <dgm:cxn modelId="{5D4F7E50-5598-4CA0-8C17-414D2629D9AD}" type="presOf" srcId="{03131D69-E62E-4A83-A450-4A536F84FB2F}" destId="{1E144A92-6328-4D26-AC5C-6D390A718FF2}" srcOrd="0" destOrd="0" presId="urn:microsoft.com/office/officeart/2005/8/layout/hierarchy1"/>
    <dgm:cxn modelId="{0FC19473-373A-422A-806C-CD354D752999}" type="presOf" srcId="{3B3B84BC-BCC8-44DC-9B15-8624CC8AAA7D}" destId="{31A20ECF-2633-41AF-95AE-4C5B9B6CD00F}" srcOrd="0" destOrd="0" presId="urn:microsoft.com/office/officeart/2005/8/layout/hierarchy1"/>
    <dgm:cxn modelId="{EE27DE78-C022-43AD-9C3C-16357DB0512A}" srcId="{FBE0CBFF-5A12-4CA5-8961-070D525AD979}" destId="{2B73C9A8-9C86-43FB-A1DE-B6F8447E0FDE}" srcOrd="0" destOrd="0" parTransId="{4FBE74A1-7400-4A69-9332-C372314D4C5D}" sibTransId="{0DFEEAA6-CE5F-4113-844F-745D4AA2C072}"/>
    <dgm:cxn modelId="{4FBBA37A-FA1A-4A2C-9F53-671983F151BC}" type="presOf" srcId="{3098B3F3-16D9-4F42-8F23-D5FEB97E0117}" destId="{514A96A6-4CE3-4854-B2BE-4C01E4CD9685}" srcOrd="0" destOrd="0" presId="urn:microsoft.com/office/officeart/2005/8/layout/hierarchy1"/>
    <dgm:cxn modelId="{CA59457B-D943-492B-9714-DFCE2FA928A7}" type="presOf" srcId="{A3BFADED-4529-4FDE-A5FF-B3707DF77978}" destId="{0C5DE44C-EC97-4F5C-85D7-EC2756BE7C9A}" srcOrd="0" destOrd="0" presId="urn:microsoft.com/office/officeart/2005/8/layout/hierarchy1"/>
    <dgm:cxn modelId="{FBB2A882-C782-4BA1-BBE6-A8E422681D22}" type="presOf" srcId="{24A8F477-4108-4E21-8E22-555A06531290}" destId="{B3E247D5-09D9-4DDC-9FCF-570FBE6E4BDC}" srcOrd="0" destOrd="0" presId="urn:microsoft.com/office/officeart/2005/8/layout/hierarchy1"/>
    <dgm:cxn modelId="{D1597C83-B34B-4837-A6DC-1C2BB03DB5AC}" srcId="{14A00DBB-6CB7-44B4-B854-EB265D891510}" destId="{FBE0CBFF-5A12-4CA5-8961-070D525AD979}" srcOrd="0" destOrd="0" parTransId="{5D5F8B16-D0CF-4D7D-977B-057E7B55901E}" sibTransId="{84A945AE-C360-4EA5-B05E-A97245847963}"/>
    <dgm:cxn modelId="{93BDD492-8620-4E55-BE99-6F44BAF4F38A}" type="presOf" srcId="{2B73C9A8-9C86-43FB-A1DE-B6F8447E0FDE}" destId="{5E518C0F-C329-424E-8FB3-725462FF6503}" srcOrd="0" destOrd="0" presId="urn:microsoft.com/office/officeart/2005/8/layout/hierarchy1"/>
    <dgm:cxn modelId="{7E678794-00E0-4EFA-AA73-23C15C64DD2D}" type="presOf" srcId="{ED8C0F40-69D9-4EF8-A3AF-3FFC70F14210}" destId="{A356045A-7346-4560-9F6F-404CDBD7097A}" srcOrd="0" destOrd="0" presId="urn:microsoft.com/office/officeart/2005/8/layout/hierarchy1"/>
    <dgm:cxn modelId="{AEC49694-B7FC-4AB3-8EE7-E2ACDF662FDD}" type="presOf" srcId="{3E536BA0-3428-4C48-B4B4-91F123558371}" destId="{D7331E16-16DE-463D-8899-2C63F70DB9B2}" srcOrd="0" destOrd="0" presId="urn:microsoft.com/office/officeart/2005/8/layout/hierarchy1"/>
    <dgm:cxn modelId="{E845D694-59C8-46F0-A192-9BA2D07319C2}" type="presOf" srcId="{1FDE7ECC-A3A6-4412-A97C-121CEF1E7101}" destId="{9B58AA1B-6845-4E3B-9017-96D32A55086D}" srcOrd="0" destOrd="0" presId="urn:microsoft.com/office/officeart/2005/8/layout/hierarchy1"/>
    <dgm:cxn modelId="{FB09C795-EDE0-4370-94B3-8E61E2C10C9E}" type="presOf" srcId="{470A1B1C-58C8-488F-ACBF-0CF05EAB271C}" destId="{DDBA1FC4-0BDE-45AF-BA1D-80BE39C91DE3}" srcOrd="0" destOrd="0" presId="urn:microsoft.com/office/officeart/2005/8/layout/hierarchy1"/>
    <dgm:cxn modelId="{B40AF998-2659-47A2-A236-E22FEC4F4D79}" srcId="{3E536BA0-3428-4C48-B4B4-91F123558371}" destId="{7A4E99CA-3E85-41FE-8CEA-E5497B434306}" srcOrd="0" destOrd="0" parTransId="{3AA2D805-4D84-4EA0-89BB-4ABB4141BA2F}" sibTransId="{DF598C1C-3A6A-4FC9-B230-B1518E756B08}"/>
    <dgm:cxn modelId="{13461C9D-B36E-4DCA-9921-CE10FB07F63D}" srcId="{8FC55240-9CAA-4AD9-AAAB-B3DDA9015627}" destId="{03131D69-E62E-4A83-A450-4A536F84FB2F}" srcOrd="0" destOrd="0" parTransId="{ED8C0F40-69D9-4EF8-A3AF-3FFC70F14210}" sibTransId="{5B63044C-540E-43A2-80FD-A33FF5A4AE95}"/>
    <dgm:cxn modelId="{B602019F-C7AC-42D6-98BE-34316DA21BAA}" type="presOf" srcId="{5A63B31D-E024-49C6-A3AB-C6984D460954}" destId="{3D29A71C-6544-4DF4-AA89-4D936AC271D2}" srcOrd="0" destOrd="0" presId="urn:microsoft.com/office/officeart/2005/8/layout/hierarchy1"/>
    <dgm:cxn modelId="{1D318B9F-A803-4A77-8A03-A3402C45D9DE}" type="presOf" srcId="{D7E6BC0C-54FF-4933-A826-AD95FA5CE8EF}" destId="{8EF18002-544F-426A-A058-AF9B66220730}" srcOrd="0" destOrd="0" presId="urn:microsoft.com/office/officeart/2005/8/layout/hierarchy1"/>
    <dgm:cxn modelId="{A7E9FE9F-3168-46AA-95C0-E5B7DB5375A3}" srcId="{959637EC-985C-486D-A12C-25E74A5D1279}" destId="{4188A714-16F7-44D0-A5C0-099C6746A660}" srcOrd="0" destOrd="0" parTransId="{36BC37CD-195C-4C7F-B72A-BD996C35F728}" sibTransId="{6B7F90DE-7A24-476A-A67D-91A2DC999B5F}"/>
    <dgm:cxn modelId="{D80E51AE-73D5-49BB-B019-C7B590450561}" type="presOf" srcId="{17F71D89-FAFE-4582-900C-C59F8DD5B9F0}" destId="{98B62799-152A-4A4C-9529-79AD85A07B5C}" srcOrd="0" destOrd="0" presId="urn:microsoft.com/office/officeart/2005/8/layout/hierarchy1"/>
    <dgm:cxn modelId="{9BA323AF-7879-4E7C-BFF4-75DC0147D065}" type="presOf" srcId="{4188A714-16F7-44D0-A5C0-099C6746A660}" destId="{64B12A3D-80A6-4527-BDFF-672EFFA024E6}" srcOrd="0" destOrd="0" presId="urn:microsoft.com/office/officeart/2005/8/layout/hierarchy1"/>
    <dgm:cxn modelId="{E1FA6FB0-2735-44D8-B9E7-23D80BB2C1F5}" type="presOf" srcId="{3E613A7B-501F-41E6-9AAC-7D42E152C3C2}" destId="{FBA0B0DB-3CAE-46F5-8EF6-E940DBBC794B}" srcOrd="0" destOrd="0" presId="urn:microsoft.com/office/officeart/2005/8/layout/hierarchy1"/>
    <dgm:cxn modelId="{12CE7EB2-6B9B-4638-BF6F-BA6EB0B74F59}" srcId="{2B73C9A8-9C86-43FB-A1DE-B6F8447E0FDE}" destId="{302292AA-EC9A-47F6-A918-B0F8CE263057}" srcOrd="2" destOrd="0" parTransId="{3098B3F3-16D9-4F42-8F23-D5FEB97E0117}" sibTransId="{1F2FB4E6-06E1-4B3B-A656-17A85C0268A8}"/>
    <dgm:cxn modelId="{0F2DA2B4-C980-4620-AE70-AC56F76CE4B7}" type="presOf" srcId="{791952ED-CB77-428F-BE5E-E7803D0BC2D8}" destId="{D921BC42-29B8-4772-8415-0E632E3D9345}" srcOrd="0" destOrd="0" presId="urn:microsoft.com/office/officeart/2005/8/layout/hierarchy1"/>
    <dgm:cxn modelId="{AB308FB8-EF4E-4DA0-B9F4-7C4BC33AC145}" type="presOf" srcId="{F9DD0594-C1D5-4693-A5A1-2F7EFAEA0743}" destId="{CD7EA02C-304D-4669-A4F7-6B8A155ADE8D}" srcOrd="0" destOrd="0" presId="urn:microsoft.com/office/officeart/2005/8/layout/hierarchy1"/>
    <dgm:cxn modelId="{2E5528BE-5402-4603-B325-B65F4C368F38}" type="presOf" srcId="{9416E224-84C4-4B17-88DF-B5FD2B82F777}" destId="{C8A12138-2A6B-4C48-BE6A-5F5402F35AED}" srcOrd="0" destOrd="0" presId="urn:microsoft.com/office/officeart/2005/8/layout/hierarchy1"/>
    <dgm:cxn modelId="{EEF5A1C7-2E24-4D39-88E3-D5F4224C539C}" type="presOf" srcId="{4BF8E793-BB4C-44FA-B0D6-A9280EE18E70}" destId="{3340843E-B94E-4CA2-9E80-94A394FCF7E3}" srcOrd="0" destOrd="0" presId="urn:microsoft.com/office/officeart/2005/8/layout/hierarchy1"/>
    <dgm:cxn modelId="{216390CA-9B09-4832-B6D3-04E983EA0160}" srcId="{959637EC-985C-486D-A12C-25E74A5D1279}" destId="{3E613A7B-501F-41E6-9AAC-7D42E152C3C2}" srcOrd="1" destOrd="0" parTransId="{6FF0F6C8-732F-4E1A-9A49-78B04BEAE4C0}" sibTransId="{998AA7AF-995A-4DAE-8672-5E74E68E59A9}"/>
    <dgm:cxn modelId="{657FCACF-5E1D-4416-A48A-AA5790D689D2}" type="presOf" srcId="{A02DC71E-17AE-4553-9922-8DE07D893577}" destId="{7989ADDD-D4CE-42C5-8D7B-35955F558E5E}" srcOrd="0" destOrd="0" presId="urn:microsoft.com/office/officeart/2005/8/layout/hierarchy1"/>
    <dgm:cxn modelId="{535A27D1-A995-46DB-934E-86C468BAB17E}" srcId="{4968E698-5E18-4A68-A79E-959708E5F231}" destId="{A3BFADED-4529-4FDE-A5FF-B3707DF77978}" srcOrd="0" destOrd="0" parTransId="{A02DC71E-17AE-4553-9922-8DE07D893577}" sibTransId="{BB4C012A-F23F-4F73-8EA0-AE02D5A2D1D1}"/>
    <dgm:cxn modelId="{A2C041D1-D34D-4C64-8F95-0AAFF9EF87E2}" type="presOf" srcId="{6FF0F6C8-732F-4E1A-9A49-78B04BEAE4C0}" destId="{AE221799-B330-4B6B-9A15-96DA3F85AFEF}" srcOrd="0" destOrd="0" presId="urn:microsoft.com/office/officeart/2005/8/layout/hierarchy1"/>
    <dgm:cxn modelId="{F3A5AAD1-F509-42DC-8315-8EF60A4A702F}" type="presOf" srcId="{193FFEEB-BC27-4AB1-AAC6-29B1D630D9E8}" destId="{5CD63771-A66F-49A4-9534-E39288224024}" srcOrd="0" destOrd="0" presId="urn:microsoft.com/office/officeart/2005/8/layout/hierarchy1"/>
    <dgm:cxn modelId="{6D3ED1D2-7F8B-44C3-80DC-C45E8CE3C034}" type="presOf" srcId="{4968E698-5E18-4A68-A79E-959708E5F231}" destId="{E85F1DEB-56C2-4807-8B82-2755CAF11892}" srcOrd="0" destOrd="0" presId="urn:microsoft.com/office/officeart/2005/8/layout/hierarchy1"/>
    <dgm:cxn modelId="{610485D4-E77C-471F-968C-5A26A614B482}" type="presOf" srcId="{3AA2D805-4D84-4EA0-89BB-4ABB4141BA2F}" destId="{B4B9D2A9-36DA-433B-8EC9-64478327064F}" srcOrd="0" destOrd="0" presId="urn:microsoft.com/office/officeart/2005/8/layout/hierarchy1"/>
    <dgm:cxn modelId="{26ADBDD7-083B-4950-A4F8-D62B8383822B}" type="presOf" srcId="{302292AA-EC9A-47F6-A918-B0F8CE263057}" destId="{0D247FA3-B577-4805-87A0-30EB8D842B08}" srcOrd="0" destOrd="0" presId="urn:microsoft.com/office/officeart/2005/8/layout/hierarchy1"/>
    <dgm:cxn modelId="{DF9DAEDF-51A0-40D9-8A65-9E6AD8136A18}" type="presOf" srcId="{4FBE74A1-7400-4A69-9332-C372314D4C5D}" destId="{964AA206-2227-4796-9042-6E02BFB63574}" srcOrd="0" destOrd="0" presId="urn:microsoft.com/office/officeart/2005/8/layout/hierarchy1"/>
    <dgm:cxn modelId="{C44F99E4-3DA6-439E-8358-B89B1DDB2846}" type="presOf" srcId="{8C41D770-6187-4901-8539-2B19B106B79B}" destId="{D17F8FE1-693D-42F6-BF9D-A9FB13A1F836}" srcOrd="0" destOrd="0" presId="urn:microsoft.com/office/officeart/2005/8/layout/hierarchy1"/>
    <dgm:cxn modelId="{6A5BCEE4-C69E-4A90-9612-81091D377FA1}" srcId="{2B73C9A8-9C86-43FB-A1DE-B6F8447E0FDE}" destId="{959637EC-985C-486D-A12C-25E74A5D1279}" srcOrd="3" destOrd="0" parTransId="{8C41D770-6187-4901-8539-2B19B106B79B}" sibTransId="{11CC9F62-6A2D-40A3-97A3-9C0196394EF1}"/>
    <dgm:cxn modelId="{D5C6FAEA-3889-4610-8FC8-AE32EA0383C8}" type="presOf" srcId="{14A00DBB-6CB7-44B4-B854-EB265D891510}" destId="{65CC3618-F686-4623-A717-99A04F454A89}" srcOrd="0" destOrd="0" presId="urn:microsoft.com/office/officeart/2005/8/layout/hierarchy1"/>
    <dgm:cxn modelId="{823BA2EF-7314-4605-A8DE-F0EDB2A48F5E}" type="presOf" srcId="{7A4E99CA-3E85-41FE-8CEA-E5497B434306}" destId="{9142CD22-4900-4A0C-990D-56F2AC3CE3B4}" srcOrd="0" destOrd="0" presId="urn:microsoft.com/office/officeart/2005/8/layout/hierarchy1"/>
    <dgm:cxn modelId="{6C6CB9F0-117F-4BC4-AF1D-B9BB2F9D74EE}" srcId="{959637EC-985C-486D-A12C-25E74A5D1279}" destId="{3E536BA0-3428-4C48-B4B4-91F123558371}" srcOrd="2" destOrd="0" parTransId="{6F34A73A-EE2C-4781-8CBE-59E75DCFCC00}" sibTransId="{052BC571-07DB-45FD-A840-2C029315C45A}"/>
    <dgm:cxn modelId="{58EAB2F6-0F7A-416E-B988-8F057BF47849}" type="presOf" srcId="{E34DE54B-C948-4288-8775-351E2C34AE08}" destId="{D5C12C43-E62F-40F9-88A1-2F8F9108AAE3}" srcOrd="0" destOrd="0" presId="urn:microsoft.com/office/officeart/2005/8/layout/hierarchy1"/>
    <dgm:cxn modelId="{09B5378B-D127-4417-BA8D-918FA8A2989B}" type="presParOf" srcId="{65CC3618-F686-4623-A717-99A04F454A89}" destId="{41F860E2-F1C5-4509-8A17-AECB63907C6C}" srcOrd="0" destOrd="0" presId="urn:microsoft.com/office/officeart/2005/8/layout/hierarchy1"/>
    <dgm:cxn modelId="{BD6423E0-0BE7-4D7A-92D3-22F0BA98453D}" type="presParOf" srcId="{41F860E2-F1C5-4509-8A17-AECB63907C6C}" destId="{1365B377-6D61-4A05-888C-C42C8F7368F3}" srcOrd="0" destOrd="0" presId="urn:microsoft.com/office/officeart/2005/8/layout/hierarchy1"/>
    <dgm:cxn modelId="{A4C9CBC8-1057-4CEC-9C04-F17A1D9E4227}" type="presParOf" srcId="{1365B377-6D61-4A05-888C-C42C8F7368F3}" destId="{8E0DDCD1-D473-4AEC-A74C-2CDF0CADAC2D}" srcOrd="0" destOrd="0" presId="urn:microsoft.com/office/officeart/2005/8/layout/hierarchy1"/>
    <dgm:cxn modelId="{333FF4AD-54EB-4C64-A2C9-B89E62B60892}" type="presParOf" srcId="{1365B377-6D61-4A05-888C-C42C8F7368F3}" destId="{FF60D763-21F9-498D-BEA2-A66EA8F6250B}" srcOrd="1" destOrd="0" presId="urn:microsoft.com/office/officeart/2005/8/layout/hierarchy1"/>
    <dgm:cxn modelId="{20EF0655-8323-496B-8C63-DF2157047EE7}" type="presParOf" srcId="{41F860E2-F1C5-4509-8A17-AECB63907C6C}" destId="{856357F8-BB40-47A7-942F-3C79E27AE86E}" srcOrd="1" destOrd="0" presId="urn:microsoft.com/office/officeart/2005/8/layout/hierarchy1"/>
    <dgm:cxn modelId="{F4B1DC1E-E0C9-491A-9731-5A6C791D46CF}" type="presParOf" srcId="{856357F8-BB40-47A7-942F-3C79E27AE86E}" destId="{964AA206-2227-4796-9042-6E02BFB63574}" srcOrd="0" destOrd="0" presId="urn:microsoft.com/office/officeart/2005/8/layout/hierarchy1"/>
    <dgm:cxn modelId="{7669289F-33BC-40FB-A5CE-7957D599C15A}" type="presParOf" srcId="{856357F8-BB40-47A7-942F-3C79E27AE86E}" destId="{E3B224E3-36F5-4C35-9701-CC12C128C52D}" srcOrd="1" destOrd="0" presId="urn:microsoft.com/office/officeart/2005/8/layout/hierarchy1"/>
    <dgm:cxn modelId="{BA10A8F1-0CE8-4B11-9619-D5012DFC5A0F}" type="presParOf" srcId="{E3B224E3-36F5-4C35-9701-CC12C128C52D}" destId="{65592E2A-214E-4AE9-AC9F-8B8F09168A96}" srcOrd="0" destOrd="0" presId="urn:microsoft.com/office/officeart/2005/8/layout/hierarchy1"/>
    <dgm:cxn modelId="{F01678A0-354D-48F8-9C01-28EE4A752201}" type="presParOf" srcId="{65592E2A-214E-4AE9-AC9F-8B8F09168A96}" destId="{E0C833BD-8DEF-4098-8D36-82BF3742E376}" srcOrd="0" destOrd="0" presId="urn:microsoft.com/office/officeart/2005/8/layout/hierarchy1"/>
    <dgm:cxn modelId="{69F8AFDE-7B8E-463C-8515-84BE9993BC0C}" type="presParOf" srcId="{65592E2A-214E-4AE9-AC9F-8B8F09168A96}" destId="{5E518C0F-C329-424E-8FB3-725462FF6503}" srcOrd="1" destOrd="0" presId="urn:microsoft.com/office/officeart/2005/8/layout/hierarchy1"/>
    <dgm:cxn modelId="{EAA7B45D-A0AC-4FA4-93E6-CAC9BA42490A}" type="presParOf" srcId="{E3B224E3-36F5-4C35-9701-CC12C128C52D}" destId="{8A47734D-4AAD-401E-868B-E1C8F35E8F57}" srcOrd="1" destOrd="0" presId="urn:microsoft.com/office/officeart/2005/8/layout/hierarchy1"/>
    <dgm:cxn modelId="{E4EE5062-0299-43E9-8A74-1B6C4F4F3667}" type="presParOf" srcId="{8A47734D-4AAD-401E-868B-E1C8F35E8F57}" destId="{C8A12138-2A6B-4C48-BE6A-5F5402F35AED}" srcOrd="0" destOrd="0" presId="urn:microsoft.com/office/officeart/2005/8/layout/hierarchy1"/>
    <dgm:cxn modelId="{6232FC57-035E-4D0A-B2A9-714BDCED799C}" type="presParOf" srcId="{8A47734D-4AAD-401E-868B-E1C8F35E8F57}" destId="{9FA142F9-0154-4161-8A34-C7214166613F}" srcOrd="1" destOrd="0" presId="urn:microsoft.com/office/officeart/2005/8/layout/hierarchy1"/>
    <dgm:cxn modelId="{761F82D1-9768-41C7-A0C2-09F0E62F5E2A}" type="presParOf" srcId="{9FA142F9-0154-4161-8A34-C7214166613F}" destId="{8CF8EC65-F312-4C67-9BAC-AD2E08BCE258}" srcOrd="0" destOrd="0" presId="urn:microsoft.com/office/officeart/2005/8/layout/hierarchy1"/>
    <dgm:cxn modelId="{441960BB-1A27-40DE-AAA4-12FC7A795B8C}" type="presParOf" srcId="{8CF8EC65-F312-4C67-9BAC-AD2E08BCE258}" destId="{8647FC31-ED80-4C40-B601-058517F007B1}" srcOrd="0" destOrd="0" presId="urn:microsoft.com/office/officeart/2005/8/layout/hierarchy1"/>
    <dgm:cxn modelId="{D8C38418-72D4-4BBC-8F28-19288F290330}" type="presParOf" srcId="{8CF8EC65-F312-4C67-9BAC-AD2E08BCE258}" destId="{B3E247D5-09D9-4DDC-9FCF-570FBE6E4BDC}" srcOrd="1" destOrd="0" presId="urn:microsoft.com/office/officeart/2005/8/layout/hierarchy1"/>
    <dgm:cxn modelId="{A1B45B43-66E2-4851-BF81-555A9D03250C}" type="presParOf" srcId="{9FA142F9-0154-4161-8A34-C7214166613F}" destId="{ABAA90BD-D837-471F-945C-4D26EE63DDB8}" srcOrd="1" destOrd="0" presId="urn:microsoft.com/office/officeart/2005/8/layout/hierarchy1"/>
    <dgm:cxn modelId="{6389755C-81EB-4427-88D5-7D5CE1951EDD}" type="presParOf" srcId="{ABAA90BD-D837-471F-945C-4D26EE63DDB8}" destId="{8ADBC437-F665-4DF4-A291-5DE0B0525F4A}" srcOrd="0" destOrd="0" presId="urn:microsoft.com/office/officeart/2005/8/layout/hierarchy1"/>
    <dgm:cxn modelId="{A6555E60-87E8-4060-B594-D5B8EB9927CE}" type="presParOf" srcId="{ABAA90BD-D837-471F-945C-4D26EE63DDB8}" destId="{6895D057-44E2-4156-90AD-3CEBA0EB3CE9}" srcOrd="1" destOrd="0" presId="urn:microsoft.com/office/officeart/2005/8/layout/hierarchy1"/>
    <dgm:cxn modelId="{3F4BFE9B-5FCF-4668-991C-191616740A97}" type="presParOf" srcId="{6895D057-44E2-4156-90AD-3CEBA0EB3CE9}" destId="{182E59B0-4475-426F-A1A0-6F954427878A}" srcOrd="0" destOrd="0" presId="urn:microsoft.com/office/officeart/2005/8/layout/hierarchy1"/>
    <dgm:cxn modelId="{B45B7B92-F27A-4DA1-8A22-5C2C904AE3B4}" type="presParOf" srcId="{182E59B0-4475-426F-A1A0-6F954427878A}" destId="{25DFC8E3-FC28-4368-BE6C-030D016E0565}" srcOrd="0" destOrd="0" presId="urn:microsoft.com/office/officeart/2005/8/layout/hierarchy1"/>
    <dgm:cxn modelId="{FBDBB341-3190-4F4D-B02E-4826747AA1CB}" type="presParOf" srcId="{182E59B0-4475-426F-A1A0-6F954427878A}" destId="{5CD63771-A66F-49A4-9534-E39288224024}" srcOrd="1" destOrd="0" presId="urn:microsoft.com/office/officeart/2005/8/layout/hierarchy1"/>
    <dgm:cxn modelId="{7B820849-06B9-41B3-A1B1-EF4FC8BFE253}" type="presParOf" srcId="{6895D057-44E2-4156-90AD-3CEBA0EB3CE9}" destId="{FDFB4EDB-90D9-4FFC-8808-9FD23D98DBC0}" srcOrd="1" destOrd="0" presId="urn:microsoft.com/office/officeart/2005/8/layout/hierarchy1"/>
    <dgm:cxn modelId="{7F84B295-E129-44BA-8CDD-70FD29F87810}" type="presParOf" srcId="{8A47734D-4AAD-401E-868B-E1C8F35E8F57}" destId="{B50566AA-C627-4B78-A7C0-0BC805E29CB6}" srcOrd="2" destOrd="0" presId="urn:microsoft.com/office/officeart/2005/8/layout/hierarchy1"/>
    <dgm:cxn modelId="{4ECB8AF3-EE77-4866-8E23-74C3E6412495}" type="presParOf" srcId="{8A47734D-4AAD-401E-868B-E1C8F35E8F57}" destId="{BE782866-66CD-491A-B240-F41571E46A17}" srcOrd="3" destOrd="0" presId="urn:microsoft.com/office/officeart/2005/8/layout/hierarchy1"/>
    <dgm:cxn modelId="{BE577AE2-DA43-4472-A79D-DBCA05659566}" type="presParOf" srcId="{BE782866-66CD-491A-B240-F41571E46A17}" destId="{AD1480EE-935F-43FA-B042-7437C578EB64}" srcOrd="0" destOrd="0" presId="urn:microsoft.com/office/officeart/2005/8/layout/hierarchy1"/>
    <dgm:cxn modelId="{3565310E-EF1C-4BE8-8B51-F55BB9863D55}" type="presParOf" srcId="{AD1480EE-935F-43FA-B042-7437C578EB64}" destId="{F28AB63B-D3EA-45EC-ABB8-69A7CEBD1582}" srcOrd="0" destOrd="0" presId="urn:microsoft.com/office/officeart/2005/8/layout/hierarchy1"/>
    <dgm:cxn modelId="{5332584A-2001-47A2-8E81-DFBE59AC0CF8}" type="presParOf" srcId="{AD1480EE-935F-43FA-B042-7437C578EB64}" destId="{B94BB3CB-6300-443A-80CC-A19AFFA17C83}" srcOrd="1" destOrd="0" presId="urn:microsoft.com/office/officeart/2005/8/layout/hierarchy1"/>
    <dgm:cxn modelId="{B956E2B4-FADA-415C-A0CC-23C568C4E5DF}" type="presParOf" srcId="{BE782866-66CD-491A-B240-F41571E46A17}" destId="{8C6D02E0-F68D-44E9-B166-7CBA6695D21A}" srcOrd="1" destOrd="0" presId="urn:microsoft.com/office/officeart/2005/8/layout/hierarchy1"/>
    <dgm:cxn modelId="{62CA9ABA-B068-48AC-BF70-CAA14433CD4E}" type="presParOf" srcId="{8C6D02E0-F68D-44E9-B166-7CBA6695D21A}" destId="{9B58AA1B-6845-4E3B-9017-96D32A55086D}" srcOrd="0" destOrd="0" presId="urn:microsoft.com/office/officeart/2005/8/layout/hierarchy1"/>
    <dgm:cxn modelId="{0E945F86-0056-4CD4-ABCA-55AE76EFC76C}" type="presParOf" srcId="{8C6D02E0-F68D-44E9-B166-7CBA6695D21A}" destId="{754A9C2C-C2A8-411C-9B21-C07E27FBD5D1}" srcOrd="1" destOrd="0" presId="urn:microsoft.com/office/officeart/2005/8/layout/hierarchy1"/>
    <dgm:cxn modelId="{98FC5F24-133F-4F1A-A270-3CA7FCF1FB41}" type="presParOf" srcId="{754A9C2C-C2A8-411C-9B21-C07E27FBD5D1}" destId="{8E486EDB-F4AD-4A3C-83F5-BC9F1B9DA799}" srcOrd="0" destOrd="0" presId="urn:microsoft.com/office/officeart/2005/8/layout/hierarchy1"/>
    <dgm:cxn modelId="{4F77F2CE-88D5-4105-8056-2117F026A4D4}" type="presParOf" srcId="{8E486EDB-F4AD-4A3C-83F5-BC9F1B9DA799}" destId="{83B12432-8058-43AC-97A4-31BC7DE3AC95}" srcOrd="0" destOrd="0" presId="urn:microsoft.com/office/officeart/2005/8/layout/hierarchy1"/>
    <dgm:cxn modelId="{746A1C83-7217-41B8-8DF1-E4F584880A03}" type="presParOf" srcId="{8E486EDB-F4AD-4A3C-83F5-BC9F1B9DA799}" destId="{3340843E-B94E-4CA2-9E80-94A394FCF7E3}" srcOrd="1" destOrd="0" presId="urn:microsoft.com/office/officeart/2005/8/layout/hierarchy1"/>
    <dgm:cxn modelId="{72146033-BA87-416F-8F14-F11552339AE1}" type="presParOf" srcId="{754A9C2C-C2A8-411C-9B21-C07E27FBD5D1}" destId="{0FCAFDF3-8BEB-4251-B4F4-5E79F41D7692}" srcOrd="1" destOrd="0" presId="urn:microsoft.com/office/officeart/2005/8/layout/hierarchy1"/>
    <dgm:cxn modelId="{65CE2794-CDE1-4DC8-8F48-CC7925BC27FC}" type="presParOf" srcId="{0FCAFDF3-8BEB-4251-B4F4-5E79F41D7692}" destId="{6C2C0811-9D8A-4324-AB70-F364354041F2}" srcOrd="0" destOrd="0" presId="urn:microsoft.com/office/officeart/2005/8/layout/hierarchy1"/>
    <dgm:cxn modelId="{63D54E1D-10DB-43E7-B972-6ABBA2150791}" type="presParOf" srcId="{0FCAFDF3-8BEB-4251-B4F4-5E79F41D7692}" destId="{B8812304-F56A-4573-AF3C-91F805D80361}" srcOrd="1" destOrd="0" presId="urn:microsoft.com/office/officeart/2005/8/layout/hierarchy1"/>
    <dgm:cxn modelId="{8599EA42-3EC9-4AD7-A192-69215D7D696E}" type="presParOf" srcId="{B8812304-F56A-4573-AF3C-91F805D80361}" destId="{51769C6B-EFEF-4A6F-97F5-3B0A7D514EE5}" srcOrd="0" destOrd="0" presId="urn:microsoft.com/office/officeart/2005/8/layout/hierarchy1"/>
    <dgm:cxn modelId="{6AEAAF0E-F37C-46A1-BE00-F8846723A1CD}" type="presParOf" srcId="{51769C6B-EFEF-4A6F-97F5-3B0A7D514EE5}" destId="{8D57C6B3-9C0C-43CC-90D1-AFE5FFA9F4FE}" srcOrd="0" destOrd="0" presId="urn:microsoft.com/office/officeart/2005/8/layout/hierarchy1"/>
    <dgm:cxn modelId="{AD72AB45-F682-4258-B31B-A22162C108D7}" type="presParOf" srcId="{51769C6B-EFEF-4A6F-97F5-3B0A7D514EE5}" destId="{D5C12C43-E62F-40F9-88A1-2F8F9108AAE3}" srcOrd="1" destOrd="0" presId="urn:microsoft.com/office/officeart/2005/8/layout/hierarchy1"/>
    <dgm:cxn modelId="{D49DE5A1-7A34-4F2B-86C4-9B0574288791}" type="presParOf" srcId="{B8812304-F56A-4573-AF3C-91F805D80361}" destId="{AC5FD780-FA78-4E13-BD50-849618ED5EB8}" srcOrd="1" destOrd="0" presId="urn:microsoft.com/office/officeart/2005/8/layout/hierarchy1"/>
    <dgm:cxn modelId="{C0EB562C-DE9A-4BAC-A5C8-9FC9A2F8C0CE}" type="presParOf" srcId="{8A47734D-4AAD-401E-868B-E1C8F35E8F57}" destId="{514A96A6-4CE3-4854-B2BE-4C01E4CD9685}" srcOrd="4" destOrd="0" presId="urn:microsoft.com/office/officeart/2005/8/layout/hierarchy1"/>
    <dgm:cxn modelId="{E407C666-9604-4AA6-922B-BFD43B000B8D}" type="presParOf" srcId="{8A47734D-4AAD-401E-868B-E1C8F35E8F57}" destId="{A81F9FFB-413C-41D4-9C3B-BEE5A77B1AC5}" srcOrd="5" destOrd="0" presId="urn:microsoft.com/office/officeart/2005/8/layout/hierarchy1"/>
    <dgm:cxn modelId="{7C306015-3B93-4FAD-8B18-4D673A6B7C81}" type="presParOf" srcId="{A81F9FFB-413C-41D4-9C3B-BEE5A77B1AC5}" destId="{121ADFA4-7CD6-4EEF-B036-4530FECAC471}" srcOrd="0" destOrd="0" presId="urn:microsoft.com/office/officeart/2005/8/layout/hierarchy1"/>
    <dgm:cxn modelId="{BA32E5EF-011F-402F-973C-495F3E17416F}" type="presParOf" srcId="{121ADFA4-7CD6-4EEF-B036-4530FECAC471}" destId="{1A44169E-70BE-46C6-A781-861757A4C834}" srcOrd="0" destOrd="0" presId="urn:microsoft.com/office/officeart/2005/8/layout/hierarchy1"/>
    <dgm:cxn modelId="{1C9FE0D3-1AE0-4C48-8E4F-21AADC4213F5}" type="presParOf" srcId="{121ADFA4-7CD6-4EEF-B036-4530FECAC471}" destId="{0D247FA3-B577-4805-87A0-30EB8D842B08}" srcOrd="1" destOrd="0" presId="urn:microsoft.com/office/officeart/2005/8/layout/hierarchy1"/>
    <dgm:cxn modelId="{A27DD09B-AA59-4255-B37D-70701EA8C18A}" type="presParOf" srcId="{A81F9FFB-413C-41D4-9C3B-BEE5A77B1AC5}" destId="{C9AC076A-660E-458A-A403-304EE644BE3C}" srcOrd="1" destOrd="0" presId="urn:microsoft.com/office/officeart/2005/8/layout/hierarchy1"/>
    <dgm:cxn modelId="{97EDBB98-8EFA-46CF-A4BC-1267CF1A37AE}" type="presParOf" srcId="{C9AC076A-660E-458A-A403-304EE644BE3C}" destId="{98B62799-152A-4A4C-9529-79AD85A07B5C}" srcOrd="0" destOrd="0" presId="urn:microsoft.com/office/officeart/2005/8/layout/hierarchy1"/>
    <dgm:cxn modelId="{EA39D200-139F-4B14-B0A0-3934643732C3}" type="presParOf" srcId="{C9AC076A-660E-458A-A403-304EE644BE3C}" destId="{B787F5BE-5E14-412D-A1C1-9869D287EF75}" srcOrd="1" destOrd="0" presId="urn:microsoft.com/office/officeart/2005/8/layout/hierarchy1"/>
    <dgm:cxn modelId="{A28F2AD7-763C-47CF-83C3-D2C43A133742}" type="presParOf" srcId="{B787F5BE-5E14-412D-A1C1-9869D287EF75}" destId="{99CABA7C-039A-4396-8FA3-2FFB4B00CC82}" srcOrd="0" destOrd="0" presId="urn:microsoft.com/office/officeart/2005/8/layout/hierarchy1"/>
    <dgm:cxn modelId="{465D6193-AB10-4923-AF50-B1C1DC967056}" type="presParOf" srcId="{99CABA7C-039A-4396-8FA3-2FFB4B00CC82}" destId="{362B9521-B903-4998-ACFA-CB60C5B836CE}" srcOrd="0" destOrd="0" presId="urn:microsoft.com/office/officeart/2005/8/layout/hierarchy1"/>
    <dgm:cxn modelId="{5B735DCC-9158-4D31-A0D2-E06303AE0005}" type="presParOf" srcId="{99CABA7C-039A-4396-8FA3-2FFB4B00CC82}" destId="{DDBA1FC4-0BDE-45AF-BA1D-80BE39C91DE3}" srcOrd="1" destOrd="0" presId="urn:microsoft.com/office/officeart/2005/8/layout/hierarchy1"/>
    <dgm:cxn modelId="{64CBE56E-258F-471B-94CC-D11686E2397B}" type="presParOf" srcId="{B787F5BE-5E14-412D-A1C1-9869D287EF75}" destId="{5371DBD1-ACA1-41A0-8361-C15EC52CE10B}" srcOrd="1" destOrd="0" presId="urn:microsoft.com/office/officeart/2005/8/layout/hierarchy1"/>
    <dgm:cxn modelId="{64663F97-D982-42C8-AE74-FEF9F720CB9D}" type="presParOf" srcId="{5371DBD1-ACA1-41A0-8361-C15EC52CE10B}" destId="{CD7EA02C-304D-4669-A4F7-6B8A155ADE8D}" srcOrd="0" destOrd="0" presId="urn:microsoft.com/office/officeart/2005/8/layout/hierarchy1"/>
    <dgm:cxn modelId="{B03A92A2-3532-4694-A8AB-F570FE23A36D}" type="presParOf" srcId="{5371DBD1-ACA1-41A0-8361-C15EC52CE10B}" destId="{D0BC489B-CD43-4C5E-A8AC-A37B3015EBA9}" srcOrd="1" destOrd="0" presId="urn:microsoft.com/office/officeart/2005/8/layout/hierarchy1"/>
    <dgm:cxn modelId="{08BE02E1-1869-4990-BC12-A1060DD77B66}" type="presParOf" srcId="{D0BC489B-CD43-4C5E-A8AC-A37B3015EBA9}" destId="{7D5C7E0E-A80E-4ADF-AC50-6D276AD3652A}" srcOrd="0" destOrd="0" presId="urn:microsoft.com/office/officeart/2005/8/layout/hierarchy1"/>
    <dgm:cxn modelId="{EBB06B2D-D9FB-4862-898F-C96F86A049A9}" type="presParOf" srcId="{7D5C7E0E-A80E-4ADF-AC50-6D276AD3652A}" destId="{C96D95D5-6E2A-4206-966B-586C338ED17C}" srcOrd="0" destOrd="0" presId="urn:microsoft.com/office/officeart/2005/8/layout/hierarchy1"/>
    <dgm:cxn modelId="{2D03F5C9-8864-443C-A93B-C60276F39BDC}" type="presParOf" srcId="{7D5C7E0E-A80E-4ADF-AC50-6D276AD3652A}" destId="{E85F1DEB-56C2-4807-8B82-2755CAF11892}" srcOrd="1" destOrd="0" presId="urn:microsoft.com/office/officeart/2005/8/layout/hierarchy1"/>
    <dgm:cxn modelId="{BE9409B0-FA5B-45B8-A1DC-9D6C5D1CF685}" type="presParOf" srcId="{D0BC489B-CD43-4C5E-A8AC-A37B3015EBA9}" destId="{CA33CE90-F3ED-4ECB-B8DC-9E70BC095E1C}" srcOrd="1" destOrd="0" presId="urn:microsoft.com/office/officeart/2005/8/layout/hierarchy1"/>
    <dgm:cxn modelId="{1133942E-FDBD-4EF1-8009-20B603C0861C}" type="presParOf" srcId="{CA33CE90-F3ED-4ECB-B8DC-9E70BC095E1C}" destId="{7989ADDD-D4CE-42C5-8D7B-35955F558E5E}" srcOrd="0" destOrd="0" presId="urn:microsoft.com/office/officeart/2005/8/layout/hierarchy1"/>
    <dgm:cxn modelId="{367383A0-1D5A-4EDC-8A92-AD94A0167BD4}" type="presParOf" srcId="{CA33CE90-F3ED-4ECB-B8DC-9E70BC095E1C}" destId="{C52D26D2-B0C7-40FB-B33A-5213418A2CF6}" srcOrd="1" destOrd="0" presId="urn:microsoft.com/office/officeart/2005/8/layout/hierarchy1"/>
    <dgm:cxn modelId="{EFB16C12-8283-4ABE-9537-8F5C3E19635E}" type="presParOf" srcId="{C52D26D2-B0C7-40FB-B33A-5213418A2CF6}" destId="{E03BAD94-AF2E-46A4-B84D-C499EEF74EC8}" srcOrd="0" destOrd="0" presId="urn:microsoft.com/office/officeart/2005/8/layout/hierarchy1"/>
    <dgm:cxn modelId="{6060DB76-3E94-45CA-8CE2-9A65BC2AEF70}" type="presParOf" srcId="{E03BAD94-AF2E-46A4-B84D-C499EEF74EC8}" destId="{5A484037-D020-4693-84A3-BC7D328D9789}" srcOrd="0" destOrd="0" presId="urn:microsoft.com/office/officeart/2005/8/layout/hierarchy1"/>
    <dgm:cxn modelId="{45CE9273-9ED9-42A2-9C39-B10141648CA1}" type="presParOf" srcId="{E03BAD94-AF2E-46A4-B84D-C499EEF74EC8}" destId="{0C5DE44C-EC97-4F5C-85D7-EC2756BE7C9A}" srcOrd="1" destOrd="0" presId="urn:microsoft.com/office/officeart/2005/8/layout/hierarchy1"/>
    <dgm:cxn modelId="{DCC7EBF4-F712-4AEE-893A-C00D2AE084C5}" type="presParOf" srcId="{C52D26D2-B0C7-40FB-B33A-5213418A2CF6}" destId="{A37C62C4-5123-4F3E-BE6C-9F0A2DF929C5}" srcOrd="1" destOrd="0" presId="urn:microsoft.com/office/officeart/2005/8/layout/hierarchy1"/>
    <dgm:cxn modelId="{9248AE7F-9FE0-4D2C-9B86-013059FBC6AF}" type="presParOf" srcId="{8A47734D-4AAD-401E-868B-E1C8F35E8F57}" destId="{D17F8FE1-693D-42F6-BF9D-A9FB13A1F836}" srcOrd="6" destOrd="0" presId="urn:microsoft.com/office/officeart/2005/8/layout/hierarchy1"/>
    <dgm:cxn modelId="{A5842822-19FD-46ED-9891-AA849CF7A11F}" type="presParOf" srcId="{8A47734D-4AAD-401E-868B-E1C8F35E8F57}" destId="{9678C1B3-C06D-46D6-B188-E3FE30C13702}" srcOrd="7" destOrd="0" presId="urn:microsoft.com/office/officeart/2005/8/layout/hierarchy1"/>
    <dgm:cxn modelId="{9AFAF566-AB96-487E-9305-50492EC20A05}" type="presParOf" srcId="{9678C1B3-C06D-46D6-B188-E3FE30C13702}" destId="{9DBC2374-DE55-412E-8B56-55BAE7C7CF18}" srcOrd="0" destOrd="0" presId="urn:microsoft.com/office/officeart/2005/8/layout/hierarchy1"/>
    <dgm:cxn modelId="{B1579AD3-27F7-46BE-B34B-489EAA829E2F}" type="presParOf" srcId="{9DBC2374-DE55-412E-8B56-55BAE7C7CF18}" destId="{C3891736-48D9-4BC5-8F6D-528E6FE60C59}" srcOrd="0" destOrd="0" presId="urn:microsoft.com/office/officeart/2005/8/layout/hierarchy1"/>
    <dgm:cxn modelId="{6311ADBA-4497-416F-B6C5-586668077720}" type="presParOf" srcId="{9DBC2374-DE55-412E-8B56-55BAE7C7CF18}" destId="{9AA36E99-E7EA-4419-BF7F-BFFED06C6EF7}" srcOrd="1" destOrd="0" presId="urn:microsoft.com/office/officeart/2005/8/layout/hierarchy1"/>
    <dgm:cxn modelId="{B3995DD0-B70F-4863-9FF3-4AC9EB085B28}" type="presParOf" srcId="{9678C1B3-C06D-46D6-B188-E3FE30C13702}" destId="{1F3535AD-CF3F-4474-9E9A-E71D3543705B}" srcOrd="1" destOrd="0" presId="urn:microsoft.com/office/officeart/2005/8/layout/hierarchy1"/>
    <dgm:cxn modelId="{B03EA474-F31D-40A7-8DCC-F97D9CF6EEB5}" type="presParOf" srcId="{1F3535AD-CF3F-4474-9E9A-E71D3543705B}" destId="{2E21C680-FFB2-49CE-B479-850DF4AC678F}" srcOrd="0" destOrd="0" presId="urn:microsoft.com/office/officeart/2005/8/layout/hierarchy1"/>
    <dgm:cxn modelId="{BDFDF5E5-D20D-4F04-82FE-85DF69AD32D5}" type="presParOf" srcId="{1F3535AD-CF3F-4474-9E9A-E71D3543705B}" destId="{7BCE74BE-B48C-4CE5-99AA-FCE1AA753DD7}" srcOrd="1" destOrd="0" presId="urn:microsoft.com/office/officeart/2005/8/layout/hierarchy1"/>
    <dgm:cxn modelId="{4183DDCF-03B8-4B40-A176-D18329E90F5A}" type="presParOf" srcId="{7BCE74BE-B48C-4CE5-99AA-FCE1AA753DD7}" destId="{02CA4088-AF5C-4C15-81BD-33F23B9B108F}" srcOrd="0" destOrd="0" presId="urn:microsoft.com/office/officeart/2005/8/layout/hierarchy1"/>
    <dgm:cxn modelId="{B22787BE-472E-477D-8D8B-8D357157DBA6}" type="presParOf" srcId="{02CA4088-AF5C-4C15-81BD-33F23B9B108F}" destId="{CA8E2472-2D6F-46E1-8213-B3C3F1E27EBF}" srcOrd="0" destOrd="0" presId="urn:microsoft.com/office/officeart/2005/8/layout/hierarchy1"/>
    <dgm:cxn modelId="{04E6AC56-F508-4052-8B1A-1E12FACB1FD8}" type="presParOf" srcId="{02CA4088-AF5C-4C15-81BD-33F23B9B108F}" destId="{64B12A3D-80A6-4527-BDFF-672EFFA024E6}" srcOrd="1" destOrd="0" presId="urn:microsoft.com/office/officeart/2005/8/layout/hierarchy1"/>
    <dgm:cxn modelId="{5BAF78B8-B409-4AC6-A80F-0223B07DC082}" type="presParOf" srcId="{7BCE74BE-B48C-4CE5-99AA-FCE1AA753DD7}" destId="{C7DD28E0-6ECD-42F7-A237-B1CF2E8FD14F}" srcOrd="1" destOrd="0" presId="urn:microsoft.com/office/officeart/2005/8/layout/hierarchy1"/>
    <dgm:cxn modelId="{9C965F94-B0C9-4946-AAA5-934BB504DC36}" type="presParOf" srcId="{C7DD28E0-6ECD-42F7-A237-B1CF2E8FD14F}" destId="{3D29A71C-6544-4DF4-AA89-4D936AC271D2}" srcOrd="0" destOrd="0" presId="urn:microsoft.com/office/officeart/2005/8/layout/hierarchy1"/>
    <dgm:cxn modelId="{B8A39FB9-60E6-49DA-81E5-F3A115042DAA}" type="presParOf" srcId="{C7DD28E0-6ECD-42F7-A237-B1CF2E8FD14F}" destId="{A7DE9A1F-EFE9-41DD-8742-8B69C7ECA537}" srcOrd="1" destOrd="0" presId="urn:microsoft.com/office/officeart/2005/8/layout/hierarchy1"/>
    <dgm:cxn modelId="{D0AE8E3C-0A87-4196-9B03-B39D5EA2EE90}" type="presParOf" srcId="{A7DE9A1F-EFE9-41DD-8742-8B69C7ECA537}" destId="{969CC25D-47AB-40B3-9F90-90C2CE738D97}" srcOrd="0" destOrd="0" presId="urn:microsoft.com/office/officeart/2005/8/layout/hierarchy1"/>
    <dgm:cxn modelId="{35CFAFC9-C842-49F6-B642-19166442EDE0}" type="presParOf" srcId="{969CC25D-47AB-40B3-9F90-90C2CE738D97}" destId="{25F70189-2272-4758-B511-D7340A8F5F3C}" srcOrd="0" destOrd="0" presId="urn:microsoft.com/office/officeart/2005/8/layout/hierarchy1"/>
    <dgm:cxn modelId="{25DB1F54-611B-462B-AF4D-B198715425DC}" type="presParOf" srcId="{969CC25D-47AB-40B3-9F90-90C2CE738D97}" destId="{8EF18002-544F-426A-A058-AF9B66220730}" srcOrd="1" destOrd="0" presId="urn:microsoft.com/office/officeart/2005/8/layout/hierarchy1"/>
    <dgm:cxn modelId="{F811B2EC-5FC9-4607-A3F5-500739731E60}" type="presParOf" srcId="{A7DE9A1F-EFE9-41DD-8742-8B69C7ECA537}" destId="{236AEC9E-7643-40B6-89E2-8612DC55DA08}" srcOrd="1" destOrd="0" presId="urn:microsoft.com/office/officeart/2005/8/layout/hierarchy1"/>
    <dgm:cxn modelId="{D2CB7322-38AF-481E-858A-4F4788605D23}" type="presParOf" srcId="{236AEC9E-7643-40B6-89E2-8612DC55DA08}" destId="{31A20ECF-2633-41AF-95AE-4C5B9B6CD00F}" srcOrd="0" destOrd="0" presId="urn:microsoft.com/office/officeart/2005/8/layout/hierarchy1"/>
    <dgm:cxn modelId="{D4C783BB-D1A7-4A7D-883D-A8153F63F601}" type="presParOf" srcId="{236AEC9E-7643-40B6-89E2-8612DC55DA08}" destId="{C342136E-E518-48A8-97FA-AA8BA4AEC301}" srcOrd="1" destOrd="0" presId="urn:microsoft.com/office/officeart/2005/8/layout/hierarchy1"/>
    <dgm:cxn modelId="{86692D9B-0AAC-4BEE-BFD0-F97E3C6B2F92}" type="presParOf" srcId="{C342136E-E518-48A8-97FA-AA8BA4AEC301}" destId="{9F829BF1-859D-401D-BE2C-ADC98290E9AD}" srcOrd="0" destOrd="0" presId="urn:microsoft.com/office/officeart/2005/8/layout/hierarchy1"/>
    <dgm:cxn modelId="{E945E6D5-4A31-4AD0-B36C-5EA44797F2E7}" type="presParOf" srcId="{9F829BF1-859D-401D-BE2C-ADC98290E9AD}" destId="{6D129D43-574B-456D-B8CB-9BA9E79B269F}" srcOrd="0" destOrd="0" presId="urn:microsoft.com/office/officeart/2005/8/layout/hierarchy1"/>
    <dgm:cxn modelId="{F41BBB2A-C286-4492-BDA2-97CB98DA095A}" type="presParOf" srcId="{9F829BF1-859D-401D-BE2C-ADC98290E9AD}" destId="{FB143487-39CE-4EDC-BFD9-DA3835EFAA9B}" srcOrd="1" destOrd="0" presId="urn:microsoft.com/office/officeart/2005/8/layout/hierarchy1"/>
    <dgm:cxn modelId="{1C9CD985-3AC5-4E2A-BD0C-2A8FA654D2B6}" type="presParOf" srcId="{C342136E-E518-48A8-97FA-AA8BA4AEC301}" destId="{7BCC3612-A1C7-4A64-A5E9-F4010FADFF20}" srcOrd="1" destOrd="0" presId="urn:microsoft.com/office/officeart/2005/8/layout/hierarchy1"/>
    <dgm:cxn modelId="{80B4F99A-2545-4E0F-9F19-1282B1EB7598}" type="presParOf" srcId="{7BCC3612-A1C7-4A64-A5E9-F4010FADFF20}" destId="{A356045A-7346-4560-9F6F-404CDBD7097A}" srcOrd="0" destOrd="0" presId="urn:microsoft.com/office/officeart/2005/8/layout/hierarchy1"/>
    <dgm:cxn modelId="{8823CEC3-7B30-412B-A448-13ECF2DB73C9}" type="presParOf" srcId="{7BCC3612-A1C7-4A64-A5E9-F4010FADFF20}" destId="{0000D566-5888-4541-968F-5A9FED15EDFE}" srcOrd="1" destOrd="0" presId="urn:microsoft.com/office/officeart/2005/8/layout/hierarchy1"/>
    <dgm:cxn modelId="{CB002CC0-84EA-42F2-BBCC-21EDBFE38237}" type="presParOf" srcId="{0000D566-5888-4541-968F-5A9FED15EDFE}" destId="{57B96078-BA12-4E95-83BE-034DF05A0CE9}" srcOrd="0" destOrd="0" presId="urn:microsoft.com/office/officeart/2005/8/layout/hierarchy1"/>
    <dgm:cxn modelId="{FD9AA9BA-C9B3-4989-A092-1B91E44A322C}" type="presParOf" srcId="{57B96078-BA12-4E95-83BE-034DF05A0CE9}" destId="{9B428239-395F-42B3-8933-700331340AF4}" srcOrd="0" destOrd="0" presId="urn:microsoft.com/office/officeart/2005/8/layout/hierarchy1"/>
    <dgm:cxn modelId="{CF6D7293-1915-4A7F-9EFF-3D1012C09B7D}" type="presParOf" srcId="{57B96078-BA12-4E95-83BE-034DF05A0CE9}" destId="{1E144A92-6328-4D26-AC5C-6D390A718FF2}" srcOrd="1" destOrd="0" presId="urn:microsoft.com/office/officeart/2005/8/layout/hierarchy1"/>
    <dgm:cxn modelId="{570E0379-02C9-46F3-9956-1D366040AAC0}" type="presParOf" srcId="{0000D566-5888-4541-968F-5A9FED15EDFE}" destId="{688D5DD0-C4C7-4767-8EE7-99D6C87DD5C5}" srcOrd="1" destOrd="0" presId="urn:microsoft.com/office/officeart/2005/8/layout/hierarchy1"/>
    <dgm:cxn modelId="{9B647259-5816-4189-A477-EFD2D2122943}" type="presParOf" srcId="{1F3535AD-CF3F-4474-9E9A-E71D3543705B}" destId="{AE221799-B330-4B6B-9A15-96DA3F85AFEF}" srcOrd="2" destOrd="0" presId="urn:microsoft.com/office/officeart/2005/8/layout/hierarchy1"/>
    <dgm:cxn modelId="{B289F9E9-453D-44B0-A172-DA6AB6EA3CD3}" type="presParOf" srcId="{1F3535AD-CF3F-4474-9E9A-E71D3543705B}" destId="{5BE5C273-2D5D-4C14-B8F0-BE1CCFAAAFC6}" srcOrd="3" destOrd="0" presId="urn:microsoft.com/office/officeart/2005/8/layout/hierarchy1"/>
    <dgm:cxn modelId="{146DAE96-D50E-43F5-B8D0-F5DF8B9BBC30}" type="presParOf" srcId="{5BE5C273-2D5D-4C14-B8F0-BE1CCFAAAFC6}" destId="{6CB1B6D3-94DE-42C1-BB44-46C00767A64C}" srcOrd="0" destOrd="0" presId="urn:microsoft.com/office/officeart/2005/8/layout/hierarchy1"/>
    <dgm:cxn modelId="{44736822-24DA-4599-A689-5E106C3A3143}" type="presParOf" srcId="{6CB1B6D3-94DE-42C1-BB44-46C00767A64C}" destId="{C050FEDF-CF4B-434D-9D46-3069269AB451}" srcOrd="0" destOrd="0" presId="urn:microsoft.com/office/officeart/2005/8/layout/hierarchy1"/>
    <dgm:cxn modelId="{379C3F97-7172-455C-8797-C5AEE393AE32}" type="presParOf" srcId="{6CB1B6D3-94DE-42C1-BB44-46C00767A64C}" destId="{FBA0B0DB-3CAE-46F5-8EF6-E940DBBC794B}" srcOrd="1" destOrd="0" presId="urn:microsoft.com/office/officeart/2005/8/layout/hierarchy1"/>
    <dgm:cxn modelId="{ECE612DE-7138-462B-BCE3-7DEF9000D17B}" type="presParOf" srcId="{5BE5C273-2D5D-4C14-B8F0-BE1CCFAAAFC6}" destId="{367F2520-EE50-4001-B4D4-E8C1D90FDB2A}" srcOrd="1" destOrd="0" presId="urn:microsoft.com/office/officeart/2005/8/layout/hierarchy1"/>
    <dgm:cxn modelId="{64E8557B-47DA-46D2-AF31-8A29BA1CF5D8}" type="presParOf" srcId="{1F3535AD-CF3F-4474-9E9A-E71D3543705B}" destId="{BF4D038C-F12D-4E02-A9D3-164E8835C1E7}" srcOrd="4" destOrd="0" presId="urn:microsoft.com/office/officeart/2005/8/layout/hierarchy1"/>
    <dgm:cxn modelId="{580F4D75-2C58-4BAD-9403-228148B1B01C}" type="presParOf" srcId="{1F3535AD-CF3F-4474-9E9A-E71D3543705B}" destId="{3184AF21-1975-4C24-B019-B6DFC8D557E6}" srcOrd="5" destOrd="0" presId="urn:microsoft.com/office/officeart/2005/8/layout/hierarchy1"/>
    <dgm:cxn modelId="{E0432D8C-4DF8-4BB0-ABDC-935463CBFDB2}" type="presParOf" srcId="{3184AF21-1975-4C24-B019-B6DFC8D557E6}" destId="{C6BB8337-44E9-42EA-BC7A-34AA19A9730F}" srcOrd="0" destOrd="0" presId="urn:microsoft.com/office/officeart/2005/8/layout/hierarchy1"/>
    <dgm:cxn modelId="{B848B905-8201-4518-B7CC-B3CC52C8067D}" type="presParOf" srcId="{C6BB8337-44E9-42EA-BC7A-34AA19A9730F}" destId="{113EDE9C-C809-448F-8F71-2B93FDC5CDAD}" srcOrd="0" destOrd="0" presId="urn:microsoft.com/office/officeart/2005/8/layout/hierarchy1"/>
    <dgm:cxn modelId="{25A98D7D-14E2-4DA6-B432-317DD05403AB}" type="presParOf" srcId="{C6BB8337-44E9-42EA-BC7A-34AA19A9730F}" destId="{D7331E16-16DE-463D-8899-2C63F70DB9B2}" srcOrd="1" destOrd="0" presId="urn:microsoft.com/office/officeart/2005/8/layout/hierarchy1"/>
    <dgm:cxn modelId="{FBE4DEFF-C236-4347-801A-978FCCEE3944}" type="presParOf" srcId="{3184AF21-1975-4C24-B019-B6DFC8D557E6}" destId="{E1CBC32F-DEF8-4A79-A335-8EF4A7EA197C}" srcOrd="1" destOrd="0" presId="urn:microsoft.com/office/officeart/2005/8/layout/hierarchy1"/>
    <dgm:cxn modelId="{91F76241-8154-45E9-A8B6-B539730961E2}" type="presParOf" srcId="{E1CBC32F-DEF8-4A79-A335-8EF4A7EA197C}" destId="{B4B9D2A9-36DA-433B-8EC9-64478327064F}" srcOrd="0" destOrd="0" presId="urn:microsoft.com/office/officeart/2005/8/layout/hierarchy1"/>
    <dgm:cxn modelId="{506D1D70-6A35-43C6-BC0E-6E30F6A7F1C7}" type="presParOf" srcId="{E1CBC32F-DEF8-4A79-A335-8EF4A7EA197C}" destId="{ADC6397E-AF69-41B1-ABD1-C26A33113EE8}" srcOrd="1" destOrd="0" presId="urn:microsoft.com/office/officeart/2005/8/layout/hierarchy1"/>
    <dgm:cxn modelId="{ABCBA53E-0D15-4194-9BA7-F178C2B666C5}" type="presParOf" srcId="{ADC6397E-AF69-41B1-ABD1-C26A33113EE8}" destId="{1AA6D40B-A095-421F-B54C-42C2B4C6D83A}" srcOrd="0" destOrd="0" presId="urn:microsoft.com/office/officeart/2005/8/layout/hierarchy1"/>
    <dgm:cxn modelId="{89F64C36-341F-4ECE-BD7D-61CC08154B28}" type="presParOf" srcId="{1AA6D40B-A095-421F-B54C-42C2B4C6D83A}" destId="{3200BDC3-24A3-4BE8-8685-48097719BBC0}" srcOrd="0" destOrd="0" presId="urn:microsoft.com/office/officeart/2005/8/layout/hierarchy1"/>
    <dgm:cxn modelId="{C331216E-E7ED-4004-850B-1D8A2CCBCE07}" type="presParOf" srcId="{1AA6D40B-A095-421F-B54C-42C2B4C6D83A}" destId="{9142CD22-4900-4A0C-990D-56F2AC3CE3B4}" srcOrd="1" destOrd="0" presId="urn:microsoft.com/office/officeart/2005/8/layout/hierarchy1"/>
    <dgm:cxn modelId="{7958FCB0-CD6C-4A5E-889F-0777B8F1A259}" type="presParOf" srcId="{ADC6397E-AF69-41B1-ABD1-C26A33113EE8}" destId="{69924053-1FFE-4F33-B002-70811E7F8158}" srcOrd="1" destOrd="0" presId="urn:microsoft.com/office/officeart/2005/8/layout/hierarchy1"/>
    <dgm:cxn modelId="{6F7D98D5-AA1F-4691-97C0-FD4E4DCA3D5C}" type="presParOf" srcId="{69924053-1FFE-4F33-B002-70811E7F8158}" destId="{F9AEB9FB-A6A1-4F20-955A-14CE46558476}" srcOrd="0" destOrd="0" presId="urn:microsoft.com/office/officeart/2005/8/layout/hierarchy1"/>
    <dgm:cxn modelId="{7C65C0EA-303B-4282-97EC-FE202889C003}" type="presParOf" srcId="{69924053-1FFE-4F33-B002-70811E7F8158}" destId="{997D2664-5B27-4F0C-85A4-8CB9E68B3070}" srcOrd="1" destOrd="0" presId="urn:microsoft.com/office/officeart/2005/8/layout/hierarchy1"/>
    <dgm:cxn modelId="{D7EE2DC0-3BA2-4535-98ED-451B9DDD672F}" type="presParOf" srcId="{997D2664-5B27-4F0C-85A4-8CB9E68B3070}" destId="{B47605DC-F094-4121-91F5-B4744A3D7755}" srcOrd="0" destOrd="0" presId="urn:microsoft.com/office/officeart/2005/8/layout/hierarchy1"/>
    <dgm:cxn modelId="{6ABC96CA-A1DB-4974-8075-711AFECD546B}" type="presParOf" srcId="{B47605DC-F094-4121-91F5-B4744A3D7755}" destId="{3C8483A2-ED50-4C78-80DA-05E435BF7306}" srcOrd="0" destOrd="0" presId="urn:microsoft.com/office/officeart/2005/8/layout/hierarchy1"/>
    <dgm:cxn modelId="{82C69DA6-1ED9-4E83-87CF-02E8AFAD2229}" type="presParOf" srcId="{B47605DC-F094-4121-91F5-B4744A3D7755}" destId="{D921BC42-29B8-4772-8415-0E632E3D9345}" srcOrd="1" destOrd="0" presId="urn:microsoft.com/office/officeart/2005/8/layout/hierarchy1"/>
    <dgm:cxn modelId="{1EF660D1-3AC2-4C5A-9AB0-2121CA755BB4}" type="presParOf" srcId="{997D2664-5B27-4F0C-85A4-8CB9E68B3070}" destId="{4BF0B899-C921-4466-A621-0D5CB200B7B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76121-2281-42EB-83FF-CFC2404CC4C8}">
      <dsp:nvSpPr>
        <dsp:cNvPr id="0" name=""/>
        <dsp:cNvSpPr/>
      </dsp:nvSpPr>
      <dsp:spPr>
        <a:xfrm>
          <a:off x="9386385" y="1207804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0C90A-B176-4274-AD82-26901E26B60F}">
      <dsp:nvSpPr>
        <dsp:cNvPr id="0" name=""/>
        <dsp:cNvSpPr/>
      </dsp:nvSpPr>
      <dsp:spPr>
        <a:xfrm>
          <a:off x="5189325" y="493602"/>
          <a:ext cx="424278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4242780" y="152890"/>
              </a:lnTo>
              <a:lnTo>
                <a:pt x="424278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51953-5044-45BB-8005-8FF47C08ACDD}">
      <dsp:nvSpPr>
        <dsp:cNvPr id="0" name=""/>
        <dsp:cNvSpPr/>
      </dsp:nvSpPr>
      <dsp:spPr>
        <a:xfrm>
          <a:off x="5189325" y="493602"/>
          <a:ext cx="282852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2828520" y="152890"/>
              </a:lnTo>
              <a:lnTo>
                <a:pt x="28285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75512B-B8D6-41EF-BAF4-235F6C90CBD1}">
      <dsp:nvSpPr>
        <dsp:cNvPr id="0" name=""/>
        <dsp:cNvSpPr/>
      </dsp:nvSpPr>
      <dsp:spPr>
        <a:xfrm>
          <a:off x="8443545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B418D6-71AF-47D9-8D77-DC4ADB456982}">
      <dsp:nvSpPr>
        <dsp:cNvPr id="0" name=""/>
        <dsp:cNvSpPr/>
      </dsp:nvSpPr>
      <dsp:spPr>
        <a:xfrm>
          <a:off x="8443545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D67AE-2F5F-4A91-9321-22108F285866}">
      <dsp:nvSpPr>
        <dsp:cNvPr id="0" name=""/>
        <dsp:cNvSpPr/>
      </dsp:nvSpPr>
      <dsp:spPr>
        <a:xfrm>
          <a:off x="7075005" y="1207804"/>
          <a:ext cx="141426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1414260" y="152890"/>
              </a:lnTo>
              <a:lnTo>
                <a:pt x="141426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62522-7674-43D6-B2BA-2C9B17F8E241}">
      <dsp:nvSpPr>
        <dsp:cNvPr id="0" name=""/>
        <dsp:cNvSpPr/>
      </dsp:nvSpPr>
      <dsp:spPr>
        <a:xfrm>
          <a:off x="7500705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44BDE-4B7C-42B2-B2D2-56EE93BC1219}">
      <dsp:nvSpPr>
        <dsp:cNvPr id="0" name=""/>
        <dsp:cNvSpPr/>
      </dsp:nvSpPr>
      <dsp:spPr>
        <a:xfrm>
          <a:off x="7500705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B7189-FD1D-4325-A760-F4160F0ABEB9}">
      <dsp:nvSpPr>
        <dsp:cNvPr id="0" name=""/>
        <dsp:cNvSpPr/>
      </dsp:nvSpPr>
      <dsp:spPr>
        <a:xfrm>
          <a:off x="7075005" y="1207804"/>
          <a:ext cx="47142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471420" y="152890"/>
              </a:lnTo>
              <a:lnTo>
                <a:pt x="4714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4933D-116F-400A-8A53-DAB742EE2376}">
      <dsp:nvSpPr>
        <dsp:cNvPr id="0" name=""/>
        <dsp:cNvSpPr/>
      </dsp:nvSpPr>
      <dsp:spPr>
        <a:xfrm>
          <a:off x="5660745" y="1922005"/>
          <a:ext cx="94284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942840" y="152890"/>
              </a:lnTo>
              <a:lnTo>
                <a:pt x="94284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D024F-2588-44BC-94F8-C4FC31179AC7}">
      <dsp:nvSpPr>
        <dsp:cNvPr id="0" name=""/>
        <dsp:cNvSpPr/>
      </dsp:nvSpPr>
      <dsp:spPr>
        <a:xfrm>
          <a:off x="5615025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495DA-9145-4E2D-B9ED-F5F2C0843634}">
      <dsp:nvSpPr>
        <dsp:cNvPr id="0" name=""/>
        <dsp:cNvSpPr/>
      </dsp:nvSpPr>
      <dsp:spPr>
        <a:xfrm>
          <a:off x="4717905" y="1922005"/>
          <a:ext cx="942840" cy="224353"/>
        </a:xfrm>
        <a:custGeom>
          <a:avLst/>
          <a:gdLst/>
          <a:ahLst/>
          <a:cxnLst/>
          <a:rect l="0" t="0" r="0" b="0"/>
          <a:pathLst>
            <a:path>
              <a:moveTo>
                <a:pt x="942840" y="0"/>
              </a:moveTo>
              <a:lnTo>
                <a:pt x="94284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F5A448-7158-4A4D-B0B6-24EF83055798}">
      <dsp:nvSpPr>
        <dsp:cNvPr id="0" name=""/>
        <dsp:cNvSpPr/>
      </dsp:nvSpPr>
      <dsp:spPr>
        <a:xfrm>
          <a:off x="5660745" y="1207804"/>
          <a:ext cx="1414260" cy="224353"/>
        </a:xfrm>
        <a:custGeom>
          <a:avLst/>
          <a:gdLst/>
          <a:ahLst/>
          <a:cxnLst/>
          <a:rect l="0" t="0" r="0" b="0"/>
          <a:pathLst>
            <a:path>
              <a:moveTo>
                <a:pt x="1414260" y="0"/>
              </a:moveTo>
              <a:lnTo>
                <a:pt x="141426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1AA67D-5A34-48BB-8888-F816090A859B}">
      <dsp:nvSpPr>
        <dsp:cNvPr id="0" name=""/>
        <dsp:cNvSpPr/>
      </dsp:nvSpPr>
      <dsp:spPr>
        <a:xfrm>
          <a:off x="5189325" y="493602"/>
          <a:ext cx="188568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1885680" y="152890"/>
              </a:lnTo>
              <a:lnTo>
                <a:pt x="188568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0536C-C0D2-451C-A3E9-E16E3886E163}">
      <dsp:nvSpPr>
        <dsp:cNvPr id="0" name=""/>
        <dsp:cNvSpPr/>
      </dsp:nvSpPr>
      <dsp:spPr>
        <a:xfrm>
          <a:off x="3775064" y="493602"/>
          <a:ext cx="1414260" cy="224353"/>
        </a:xfrm>
        <a:custGeom>
          <a:avLst/>
          <a:gdLst/>
          <a:ahLst/>
          <a:cxnLst/>
          <a:rect l="0" t="0" r="0" b="0"/>
          <a:pathLst>
            <a:path>
              <a:moveTo>
                <a:pt x="1414260" y="0"/>
              </a:moveTo>
              <a:lnTo>
                <a:pt x="141426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CAEA4-E5DE-405F-9847-F60A0F0BB7A2}">
      <dsp:nvSpPr>
        <dsp:cNvPr id="0" name=""/>
        <dsp:cNvSpPr/>
      </dsp:nvSpPr>
      <dsp:spPr>
        <a:xfrm>
          <a:off x="3729344" y="4778811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58962-56D7-43D1-A401-459FF1E7833B}">
      <dsp:nvSpPr>
        <dsp:cNvPr id="0" name=""/>
        <dsp:cNvSpPr/>
      </dsp:nvSpPr>
      <dsp:spPr>
        <a:xfrm>
          <a:off x="3729344" y="4064609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14C5D7-503C-42C3-9103-1CA8BBC5BC07}">
      <dsp:nvSpPr>
        <dsp:cNvPr id="0" name=""/>
        <dsp:cNvSpPr/>
      </dsp:nvSpPr>
      <dsp:spPr>
        <a:xfrm>
          <a:off x="3729344" y="3350408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5C1B0-B60D-4E0C-8970-6AA03551174F}">
      <dsp:nvSpPr>
        <dsp:cNvPr id="0" name=""/>
        <dsp:cNvSpPr/>
      </dsp:nvSpPr>
      <dsp:spPr>
        <a:xfrm>
          <a:off x="3729344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EB565A-B250-45FD-AB70-11A71503AAD7}">
      <dsp:nvSpPr>
        <dsp:cNvPr id="0" name=""/>
        <dsp:cNvSpPr/>
      </dsp:nvSpPr>
      <dsp:spPr>
        <a:xfrm>
          <a:off x="3729344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4578FC-26D4-42C6-9345-224D6AAD0212}">
      <dsp:nvSpPr>
        <dsp:cNvPr id="0" name=""/>
        <dsp:cNvSpPr/>
      </dsp:nvSpPr>
      <dsp:spPr>
        <a:xfrm>
          <a:off x="2832224" y="1207804"/>
          <a:ext cx="942840" cy="224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890"/>
              </a:lnTo>
              <a:lnTo>
                <a:pt x="942840" y="152890"/>
              </a:lnTo>
              <a:lnTo>
                <a:pt x="94284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2B2C77-4CB6-48DD-A83B-9AE2D5E5CC1B}">
      <dsp:nvSpPr>
        <dsp:cNvPr id="0" name=""/>
        <dsp:cNvSpPr/>
      </dsp:nvSpPr>
      <dsp:spPr>
        <a:xfrm>
          <a:off x="2786504" y="3350408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CF2F5-EA40-428A-9B24-BD97EAE50108}">
      <dsp:nvSpPr>
        <dsp:cNvPr id="0" name=""/>
        <dsp:cNvSpPr/>
      </dsp:nvSpPr>
      <dsp:spPr>
        <a:xfrm>
          <a:off x="2786504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7F46E9-E193-43EF-B37B-400D2B443495}">
      <dsp:nvSpPr>
        <dsp:cNvPr id="0" name=""/>
        <dsp:cNvSpPr/>
      </dsp:nvSpPr>
      <dsp:spPr>
        <a:xfrm>
          <a:off x="2786504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E78C9B-9481-455D-8A09-409E81BAF45C}">
      <dsp:nvSpPr>
        <dsp:cNvPr id="0" name=""/>
        <dsp:cNvSpPr/>
      </dsp:nvSpPr>
      <dsp:spPr>
        <a:xfrm>
          <a:off x="2786504" y="1207804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67FAE-74F4-44CD-9256-8901EA3EC4B2}">
      <dsp:nvSpPr>
        <dsp:cNvPr id="0" name=""/>
        <dsp:cNvSpPr/>
      </dsp:nvSpPr>
      <dsp:spPr>
        <a:xfrm>
          <a:off x="1843664" y="3350408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04C078-23DD-4767-85CC-563BEC06DAC7}">
      <dsp:nvSpPr>
        <dsp:cNvPr id="0" name=""/>
        <dsp:cNvSpPr/>
      </dsp:nvSpPr>
      <dsp:spPr>
        <a:xfrm>
          <a:off x="1843664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6F33B-8090-4A8B-A5E5-6F3BE26273B4}">
      <dsp:nvSpPr>
        <dsp:cNvPr id="0" name=""/>
        <dsp:cNvSpPr/>
      </dsp:nvSpPr>
      <dsp:spPr>
        <a:xfrm>
          <a:off x="1843664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01AFFD-667B-499A-BE3B-C6B5F825B2E9}">
      <dsp:nvSpPr>
        <dsp:cNvPr id="0" name=""/>
        <dsp:cNvSpPr/>
      </dsp:nvSpPr>
      <dsp:spPr>
        <a:xfrm>
          <a:off x="1889384" y="1207804"/>
          <a:ext cx="942840" cy="224353"/>
        </a:xfrm>
        <a:custGeom>
          <a:avLst/>
          <a:gdLst/>
          <a:ahLst/>
          <a:cxnLst/>
          <a:rect l="0" t="0" r="0" b="0"/>
          <a:pathLst>
            <a:path>
              <a:moveTo>
                <a:pt x="942840" y="0"/>
              </a:moveTo>
              <a:lnTo>
                <a:pt x="94284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D6382-B838-4ABC-B78F-E59E286C992D}">
      <dsp:nvSpPr>
        <dsp:cNvPr id="0" name=""/>
        <dsp:cNvSpPr/>
      </dsp:nvSpPr>
      <dsp:spPr>
        <a:xfrm>
          <a:off x="2832224" y="493602"/>
          <a:ext cx="2357100" cy="224353"/>
        </a:xfrm>
        <a:custGeom>
          <a:avLst/>
          <a:gdLst/>
          <a:ahLst/>
          <a:cxnLst/>
          <a:rect l="0" t="0" r="0" b="0"/>
          <a:pathLst>
            <a:path>
              <a:moveTo>
                <a:pt x="2357100" y="0"/>
              </a:moveTo>
              <a:lnTo>
                <a:pt x="235710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05B0E5-9DC2-4727-86BF-751E65B5F04D}">
      <dsp:nvSpPr>
        <dsp:cNvPr id="0" name=""/>
        <dsp:cNvSpPr/>
      </dsp:nvSpPr>
      <dsp:spPr>
        <a:xfrm>
          <a:off x="900824" y="3350408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751048-8D53-4DAD-8DBC-116E5374CEBF}">
      <dsp:nvSpPr>
        <dsp:cNvPr id="0" name=""/>
        <dsp:cNvSpPr/>
      </dsp:nvSpPr>
      <dsp:spPr>
        <a:xfrm>
          <a:off x="900824" y="2636206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31DCAC-FBDA-4D54-BD3B-3C12994ABF84}">
      <dsp:nvSpPr>
        <dsp:cNvPr id="0" name=""/>
        <dsp:cNvSpPr/>
      </dsp:nvSpPr>
      <dsp:spPr>
        <a:xfrm>
          <a:off x="900824" y="1922005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ADF18-CB1F-4157-B3CE-35C22C650F07}">
      <dsp:nvSpPr>
        <dsp:cNvPr id="0" name=""/>
        <dsp:cNvSpPr/>
      </dsp:nvSpPr>
      <dsp:spPr>
        <a:xfrm>
          <a:off x="900824" y="1207804"/>
          <a:ext cx="91440" cy="224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7E8D0-39EF-4751-BDBB-DF0717B57CBA}">
      <dsp:nvSpPr>
        <dsp:cNvPr id="0" name=""/>
        <dsp:cNvSpPr/>
      </dsp:nvSpPr>
      <dsp:spPr>
        <a:xfrm>
          <a:off x="946544" y="493602"/>
          <a:ext cx="4242780" cy="224353"/>
        </a:xfrm>
        <a:custGeom>
          <a:avLst/>
          <a:gdLst/>
          <a:ahLst/>
          <a:cxnLst/>
          <a:rect l="0" t="0" r="0" b="0"/>
          <a:pathLst>
            <a:path>
              <a:moveTo>
                <a:pt x="4242780" y="0"/>
              </a:moveTo>
              <a:lnTo>
                <a:pt x="4242780" y="152890"/>
              </a:lnTo>
              <a:lnTo>
                <a:pt x="0" y="152890"/>
              </a:lnTo>
              <a:lnTo>
                <a:pt x="0" y="224353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0D693-DFD0-43ED-B1F0-810EFA0AB8A7}">
      <dsp:nvSpPr>
        <dsp:cNvPr id="0" name=""/>
        <dsp:cNvSpPr/>
      </dsp:nvSpPr>
      <dsp:spPr>
        <a:xfrm>
          <a:off x="4803617" y="3754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5870E-A5D4-4EEF-856E-272026D8EAA7}">
      <dsp:nvSpPr>
        <dsp:cNvPr id="0" name=""/>
        <dsp:cNvSpPr/>
      </dsp:nvSpPr>
      <dsp:spPr>
        <a:xfrm>
          <a:off x="4889330" y="85181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Directeur du secteur éducation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Vicky Lelièvre</a:t>
          </a:r>
        </a:p>
      </dsp:txBody>
      <dsp:txXfrm>
        <a:off x="4903677" y="99528"/>
        <a:ext cx="742720" cy="461154"/>
      </dsp:txXfrm>
    </dsp:sp>
    <dsp:sp modelId="{D5291B30-DA0A-43C9-98E8-E07FD56D33F6}">
      <dsp:nvSpPr>
        <dsp:cNvPr id="0" name=""/>
        <dsp:cNvSpPr/>
      </dsp:nvSpPr>
      <dsp:spPr>
        <a:xfrm>
          <a:off x="560837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ADD0D-0426-4F29-ABF5-1EFCCACBEF28}">
      <dsp:nvSpPr>
        <dsp:cNvPr id="0" name=""/>
        <dsp:cNvSpPr/>
      </dsp:nvSpPr>
      <dsp:spPr>
        <a:xfrm>
          <a:off x="646549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Écoles d’ITUM</a:t>
          </a:r>
        </a:p>
      </dsp:txBody>
      <dsp:txXfrm>
        <a:off x="660896" y="813729"/>
        <a:ext cx="742720" cy="461154"/>
      </dsp:txXfrm>
    </dsp:sp>
    <dsp:sp modelId="{1CFF1D3A-3CFE-457B-8730-6CB464E8AD49}">
      <dsp:nvSpPr>
        <dsp:cNvPr id="0" name=""/>
        <dsp:cNvSpPr/>
      </dsp:nvSpPr>
      <dsp:spPr>
        <a:xfrm>
          <a:off x="560837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7BD06-87BF-451B-9ACB-F0646F190301}">
      <dsp:nvSpPr>
        <dsp:cNvPr id="0" name=""/>
        <dsp:cNvSpPr/>
      </dsp:nvSpPr>
      <dsp:spPr>
        <a:xfrm>
          <a:off x="646549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École Johnny Pilot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Sandra St-Laurent </a:t>
          </a:r>
        </a:p>
      </dsp:txBody>
      <dsp:txXfrm>
        <a:off x="660896" y="1527931"/>
        <a:ext cx="742720" cy="461154"/>
      </dsp:txXfrm>
    </dsp:sp>
    <dsp:sp modelId="{A20358E2-2E1D-4162-B7AA-58FD12495059}">
      <dsp:nvSpPr>
        <dsp:cNvPr id="0" name=""/>
        <dsp:cNvSpPr/>
      </dsp:nvSpPr>
      <dsp:spPr>
        <a:xfrm>
          <a:off x="56083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705350-10BE-45A9-AEA6-38B8DE99C03D}">
      <dsp:nvSpPr>
        <dsp:cNvPr id="0" name=""/>
        <dsp:cNvSpPr/>
      </dsp:nvSpPr>
      <dsp:spPr>
        <a:xfrm>
          <a:off x="646549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École Manikanetish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Gilles Larouche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Sylvie-Ann Barbeau (adj.)</a:t>
          </a:r>
        </a:p>
      </dsp:txBody>
      <dsp:txXfrm>
        <a:off x="660896" y="2242132"/>
        <a:ext cx="742720" cy="461154"/>
      </dsp:txXfrm>
    </dsp:sp>
    <dsp:sp modelId="{AD487697-827F-4323-96DC-3056274474AC}">
      <dsp:nvSpPr>
        <dsp:cNvPr id="0" name=""/>
        <dsp:cNvSpPr/>
      </dsp:nvSpPr>
      <dsp:spPr>
        <a:xfrm>
          <a:off x="560837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D405BF-391D-4986-8774-BC35C7DA9063}">
      <dsp:nvSpPr>
        <dsp:cNvPr id="0" name=""/>
        <dsp:cNvSpPr/>
      </dsp:nvSpPr>
      <dsp:spPr>
        <a:xfrm>
          <a:off x="646549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École Tshishteshinu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Ingrid Tshirnish</a:t>
          </a:r>
        </a:p>
      </dsp:txBody>
      <dsp:txXfrm>
        <a:off x="660896" y="2956334"/>
        <a:ext cx="742720" cy="461154"/>
      </dsp:txXfrm>
    </dsp:sp>
    <dsp:sp modelId="{B4B3ACC8-36AC-48B1-A0BE-892F828835B6}">
      <dsp:nvSpPr>
        <dsp:cNvPr id="0" name=""/>
        <dsp:cNvSpPr/>
      </dsp:nvSpPr>
      <dsp:spPr>
        <a:xfrm>
          <a:off x="560837" y="3574761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A0FC0-8293-40FB-8621-0A80E4953581}">
      <dsp:nvSpPr>
        <dsp:cNvPr id="0" name=""/>
        <dsp:cNvSpPr/>
      </dsp:nvSpPr>
      <dsp:spPr>
        <a:xfrm>
          <a:off x="646549" y="3656188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/>
            <a:t>Centre </a:t>
          </a:r>
          <a:r>
            <a:rPr lang="fr-CA" sz="600" b="1" kern="1200" dirty="0" err="1"/>
            <a:t>Mishtapeu</a:t>
          </a:r>
          <a:endParaRPr lang="fr-CA" sz="600" b="1" kern="1200" dirty="0"/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/>
            <a:t>Gilles Larouche</a:t>
          </a:r>
          <a:r>
            <a:rPr lang="fr-CA" sz="600" b="0" kern="1200" dirty="0">
              <a:latin typeface="+mn-lt"/>
              <a:cs typeface="Arial" panose="020B0604020202020204" pitchFamily="34" charset="0"/>
            </a:rPr>
            <a:t> 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Manon Fontaine (adj.)</a:t>
          </a:r>
          <a:endParaRPr lang="fr-CA" sz="600" kern="1200" dirty="0"/>
        </a:p>
      </dsp:txBody>
      <dsp:txXfrm>
        <a:off x="660896" y="3670535"/>
        <a:ext cx="742720" cy="461154"/>
      </dsp:txXfrm>
    </dsp:sp>
    <dsp:sp modelId="{8537D10B-236A-4A2D-A756-B671D5C76CAF}">
      <dsp:nvSpPr>
        <dsp:cNvPr id="0" name=""/>
        <dsp:cNvSpPr/>
      </dsp:nvSpPr>
      <dsp:spPr>
        <a:xfrm>
          <a:off x="2446517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FC669-D0A0-4772-91FC-2C6AE902E351}">
      <dsp:nvSpPr>
        <dsp:cNvPr id="0" name=""/>
        <dsp:cNvSpPr/>
      </dsp:nvSpPr>
      <dsp:spPr>
        <a:xfrm>
          <a:off x="2532230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Directeur adjoint 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Josée Thibault</a:t>
          </a:r>
        </a:p>
      </dsp:txBody>
      <dsp:txXfrm>
        <a:off x="2546577" y="813729"/>
        <a:ext cx="742720" cy="461154"/>
      </dsp:txXfrm>
    </dsp:sp>
    <dsp:sp modelId="{F64CE37F-5CB9-43AB-952B-F48DA6FDCC97}">
      <dsp:nvSpPr>
        <dsp:cNvPr id="0" name=""/>
        <dsp:cNvSpPr/>
      </dsp:nvSpPr>
      <dsp:spPr>
        <a:xfrm>
          <a:off x="1503677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767339-98EB-40F3-B99D-5CE4C7AB49AF}">
      <dsp:nvSpPr>
        <dsp:cNvPr id="0" name=""/>
        <dsp:cNvSpPr/>
      </dsp:nvSpPr>
      <dsp:spPr>
        <a:xfrm>
          <a:off x="158939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Agent aux services aux étudiants (collégial)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Danisse Pinette</a:t>
          </a:r>
        </a:p>
      </dsp:txBody>
      <dsp:txXfrm>
        <a:off x="1603737" y="1527931"/>
        <a:ext cx="742720" cy="461154"/>
      </dsp:txXfrm>
    </dsp:sp>
    <dsp:sp modelId="{4095E1FF-1F62-4F97-BF65-209D51F4F5F5}">
      <dsp:nvSpPr>
        <dsp:cNvPr id="0" name=""/>
        <dsp:cNvSpPr/>
      </dsp:nvSpPr>
      <dsp:spPr>
        <a:xfrm>
          <a:off x="150367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628ABE-6FD6-428F-B123-CE441FDFBEEF}">
      <dsp:nvSpPr>
        <dsp:cNvPr id="0" name=""/>
        <dsp:cNvSpPr/>
      </dsp:nvSpPr>
      <dsp:spPr>
        <a:xfrm>
          <a:off x="158939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Agent aux services aux étudiants (universitaire)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Mani Laurent</a:t>
          </a:r>
        </a:p>
      </dsp:txBody>
      <dsp:txXfrm>
        <a:off x="1603737" y="2242132"/>
        <a:ext cx="742720" cy="461154"/>
      </dsp:txXfrm>
    </dsp:sp>
    <dsp:sp modelId="{0CC96060-A93F-4581-A7EE-96F5A77D16E7}">
      <dsp:nvSpPr>
        <dsp:cNvPr id="0" name=""/>
        <dsp:cNvSpPr/>
      </dsp:nvSpPr>
      <dsp:spPr>
        <a:xfrm>
          <a:off x="1503677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390285-35B4-491F-87BA-A2F2D76780E4}">
      <dsp:nvSpPr>
        <dsp:cNvPr id="0" name=""/>
        <dsp:cNvSpPr/>
      </dsp:nvSpPr>
      <dsp:spPr>
        <a:xfrm>
          <a:off x="1589390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500" b="1" kern="1200" dirty="0">
              <a:latin typeface="+mn-lt"/>
              <a:cs typeface="Arial" panose="020B0604020202020204" pitchFamily="34" charset="0"/>
            </a:rPr>
            <a:t>Agent du suivi (études postsecondaires)</a:t>
          </a:r>
        </a:p>
        <a:p>
          <a:pPr marL="0" lvl="0" indent="0" algn="ctr" defTabSz="222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500" kern="1200" dirty="0">
              <a:latin typeface="+mn-lt"/>
              <a:cs typeface="Arial" panose="020B0604020202020204" pitchFamily="34" charset="0"/>
            </a:rPr>
            <a:t>Dan-Alexandre Mckenzie</a:t>
          </a:r>
        </a:p>
      </dsp:txBody>
      <dsp:txXfrm>
        <a:off x="1603737" y="2956334"/>
        <a:ext cx="742720" cy="461154"/>
      </dsp:txXfrm>
    </dsp:sp>
    <dsp:sp modelId="{76F4A83D-587B-4398-948A-B2C22A3B3363}">
      <dsp:nvSpPr>
        <dsp:cNvPr id="0" name=""/>
        <dsp:cNvSpPr/>
      </dsp:nvSpPr>
      <dsp:spPr>
        <a:xfrm>
          <a:off x="1503677" y="3574761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CCEB1-43FC-4D44-832E-14DF095B4EAB}">
      <dsp:nvSpPr>
        <dsp:cNvPr id="0" name=""/>
        <dsp:cNvSpPr/>
      </dsp:nvSpPr>
      <dsp:spPr>
        <a:xfrm>
          <a:off x="1589390" y="3656188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Adjoint administratif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Sylvia Fontaine</a:t>
          </a:r>
          <a:endParaRPr lang="fr-CA" sz="600" kern="1200" dirty="0">
            <a:latin typeface="+mn-lt"/>
          </a:endParaRPr>
        </a:p>
      </dsp:txBody>
      <dsp:txXfrm>
        <a:off x="1603737" y="3670535"/>
        <a:ext cx="742720" cy="461154"/>
      </dsp:txXfrm>
    </dsp:sp>
    <dsp:sp modelId="{FD92E221-E983-4E54-9F6F-0B7E6294EF59}">
      <dsp:nvSpPr>
        <dsp:cNvPr id="0" name=""/>
        <dsp:cNvSpPr/>
      </dsp:nvSpPr>
      <dsp:spPr>
        <a:xfrm>
          <a:off x="2446517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D60B49-7AE6-4026-8915-6D6648CD1E5F}">
      <dsp:nvSpPr>
        <dsp:cNvPr id="0" name=""/>
        <dsp:cNvSpPr/>
      </dsp:nvSpPr>
      <dsp:spPr>
        <a:xfrm>
          <a:off x="253223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Commis-réceptionniste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Karla Mckenzie</a:t>
          </a:r>
          <a:endParaRPr lang="fr-CA" sz="600" kern="1200" dirty="0"/>
        </a:p>
      </dsp:txBody>
      <dsp:txXfrm>
        <a:off x="2546577" y="1527931"/>
        <a:ext cx="742720" cy="461154"/>
      </dsp:txXfrm>
    </dsp:sp>
    <dsp:sp modelId="{079C4125-3B74-43DB-8C44-878CDC29CDE6}">
      <dsp:nvSpPr>
        <dsp:cNvPr id="0" name=""/>
        <dsp:cNvSpPr/>
      </dsp:nvSpPr>
      <dsp:spPr>
        <a:xfrm>
          <a:off x="244651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4A1B9D-F64B-42AE-9A43-23B723C9D030}">
      <dsp:nvSpPr>
        <dsp:cNvPr id="0" name=""/>
        <dsp:cNvSpPr/>
      </dsp:nvSpPr>
      <dsp:spPr>
        <a:xfrm>
          <a:off x="253223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Technicien en organisation scolaire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Hilarry Fontaine</a:t>
          </a:r>
          <a:endParaRPr lang="fr-CA" sz="600" kern="1200" dirty="0"/>
        </a:p>
      </dsp:txBody>
      <dsp:txXfrm>
        <a:off x="2546577" y="2242132"/>
        <a:ext cx="742720" cy="461154"/>
      </dsp:txXfrm>
    </dsp:sp>
    <dsp:sp modelId="{35C09A00-F507-4DDE-8937-44256CF14F16}">
      <dsp:nvSpPr>
        <dsp:cNvPr id="0" name=""/>
        <dsp:cNvSpPr/>
      </dsp:nvSpPr>
      <dsp:spPr>
        <a:xfrm>
          <a:off x="2446517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0FBE9-838E-4945-8FF7-C4637814BD14}">
      <dsp:nvSpPr>
        <dsp:cNvPr id="0" name=""/>
        <dsp:cNvSpPr/>
      </dsp:nvSpPr>
      <dsp:spPr>
        <a:xfrm>
          <a:off x="2532230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Conseiller pédagogique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Sonia Lachance</a:t>
          </a:r>
        </a:p>
      </dsp:txBody>
      <dsp:txXfrm>
        <a:off x="2546577" y="2956334"/>
        <a:ext cx="742720" cy="461154"/>
      </dsp:txXfrm>
    </dsp:sp>
    <dsp:sp modelId="{082CDB25-B6DC-4D69-9859-DC0A2D05B738}">
      <dsp:nvSpPr>
        <dsp:cNvPr id="0" name=""/>
        <dsp:cNvSpPr/>
      </dsp:nvSpPr>
      <dsp:spPr>
        <a:xfrm>
          <a:off x="2446517" y="3574761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A8887-37D5-4788-9800-3888252BB934}">
      <dsp:nvSpPr>
        <dsp:cNvPr id="0" name=""/>
        <dsp:cNvSpPr/>
      </dsp:nvSpPr>
      <dsp:spPr>
        <a:xfrm>
          <a:off x="2532230" y="3656188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</a:rPr>
            <a:t>Gestion administrative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</a:rPr>
            <a:t>PDHÉ</a:t>
          </a:r>
          <a:endParaRPr lang="fr-CA" sz="600" kern="1200" dirty="0"/>
        </a:p>
      </dsp:txBody>
      <dsp:txXfrm>
        <a:off x="2546577" y="3670535"/>
        <a:ext cx="742720" cy="461154"/>
      </dsp:txXfrm>
    </dsp:sp>
    <dsp:sp modelId="{9F423E4C-A023-4914-B589-A9C1D34B9975}">
      <dsp:nvSpPr>
        <dsp:cNvPr id="0" name=""/>
        <dsp:cNvSpPr/>
      </dsp:nvSpPr>
      <dsp:spPr>
        <a:xfrm>
          <a:off x="3389357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96365F-6DAC-4EF9-BD2E-24D5EA86F2EF}">
      <dsp:nvSpPr>
        <dsp:cNvPr id="0" name=""/>
        <dsp:cNvSpPr/>
      </dsp:nvSpPr>
      <dsp:spPr>
        <a:xfrm>
          <a:off x="347507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Coordonnateur des services de l’adaptation scolaire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Marie-Ève Poirier</a:t>
          </a:r>
          <a:endParaRPr lang="fr-CA" sz="600" kern="1200" dirty="0">
            <a:latin typeface="+mn-lt"/>
          </a:endParaRPr>
        </a:p>
      </dsp:txBody>
      <dsp:txXfrm>
        <a:off x="3489417" y="1527931"/>
        <a:ext cx="742720" cy="461154"/>
      </dsp:txXfrm>
    </dsp:sp>
    <dsp:sp modelId="{D5252010-1758-43EC-B498-667CF016B58E}">
      <dsp:nvSpPr>
        <dsp:cNvPr id="0" name=""/>
        <dsp:cNvSpPr/>
      </dsp:nvSpPr>
      <dsp:spPr>
        <a:xfrm>
          <a:off x="338935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A4EA3-E6DC-4199-949A-B8AB64E4C36E}">
      <dsp:nvSpPr>
        <dsp:cNvPr id="0" name=""/>
        <dsp:cNvSpPr/>
      </dsp:nvSpPr>
      <dsp:spPr>
        <a:xfrm>
          <a:off x="347507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Orthophoniste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Brigitte Bélisle</a:t>
          </a:r>
          <a:endParaRPr lang="fr-CA" sz="600" kern="1200" dirty="0">
            <a:latin typeface="+mn-lt"/>
          </a:endParaRPr>
        </a:p>
      </dsp:txBody>
      <dsp:txXfrm>
        <a:off x="3489417" y="2242132"/>
        <a:ext cx="742720" cy="461154"/>
      </dsp:txXfrm>
    </dsp:sp>
    <dsp:sp modelId="{8D5F7C19-9208-46F7-9A11-E58A9681BD32}">
      <dsp:nvSpPr>
        <dsp:cNvPr id="0" name=""/>
        <dsp:cNvSpPr/>
      </dsp:nvSpPr>
      <dsp:spPr>
        <a:xfrm>
          <a:off x="3389357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10FF64-B302-4020-9EC4-750EF9436C14}">
      <dsp:nvSpPr>
        <dsp:cNvPr id="0" name=""/>
        <dsp:cNvSpPr/>
      </dsp:nvSpPr>
      <dsp:spPr>
        <a:xfrm>
          <a:off x="3475070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Neuropsychologue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Joanie Vaillancourt</a:t>
          </a:r>
        </a:p>
      </dsp:txBody>
      <dsp:txXfrm>
        <a:off x="3489417" y="2956334"/>
        <a:ext cx="742720" cy="461154"/>
      </dsp:txXfrm>
    </dsp:sp>
    <dsp:sp modelId="{F1462561-6EED-41B0-8D61-051FBB109D1A}">
      <dsp:nvSpPr>
        <dsp:cNvPr id="0" name=""/>
        <dsp:cNvSpPr/>
      </dsp:nvSpPr>
      <dsp:spPr>
        <a:xfrm>
          <a:off x="3389357" y="3574761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829446-3C09-47B8-8A1B-86CAA2ACAB52}">
      <dsp:nvSpPr>
        <dsp:cNvPr id="0" name=""/>
        <dsp:cNvSpPr/>
      </dsp:nvSpPr>
      <dsp:spPr>
        <a:xfrm>
          <a:off x="3475070" y="3656188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Psychologue scolaire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+mn-lt"/>
              <a:cs typeface="Arial" panose="020B0604020202020204" pitchFamily="34" charset="0"/>
            </a:rPr>
            <a:t>Sophie Couture</a:t>
          </a:r>
          <a:endParaRPr lang="fr-CA" sz="600" kern="1200" dirty="0">
            <a:latin typeface="+mn-lt"/>
          </a:endParaRPr>
        </a:p>
      </dsp:txBody>
      <dsp:txXfrm>
        <a:off x="3489417" y="3670535"/>
        <a:ext cx="742720" cy="461154"/>
      </dsp:txXfrm>
    </dsp:sp>
    <dsp:sp modelId="{DFE29AA2-3890-471B-BA62-EE8DB8288FF7}">
      <dsp:nvSpPr>
        <dsp:cNvPr id="0" name=""/>
        <dsp:cNvSpPr/>
      </dsp:nvSpPr>
      <dsp:spPr>
        <a:xfrm>
          <a:off x="3389357" y="4288962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A51591-CB37-4A84-BC71-282576823084}">
      <dsp:nvSpPr>
        <dsp:cNvPr id="0" name=""/>
        <dsp:cNvSpPr/>
      </dsp:nvSpPr>
      <dsp:spPr>
        <a:xfrm>
          <a:off x="3475070" y="4370389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Intervenant en toxicomanie</a:t>
          </a:r>
          <a:endParaRPr lang="fr-CA" sz="6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Clémence Simon</a:t>
          </a:r>
          <a:endParaRPr lang="fr-CA" sz="600" b="0" kern="1200" dirty="0">
            <a:latin typeface="+mn-lt"/>
          </a:endParaRPr>
        </a:p>
      </dsp:txBody>
      <dsp:txXfrm>
        <a:off x="3489417" y="4384736"/>
        <a:ext cx="742720" cy="461154"/>
      </dsp:txXfrm>
    </dsp:sp>
    <dsp:sp modelId="{692F2494-8C0C-4E85-8E77-919263F67BA7}">
      <dsp:nvSpPr>
        <dsp:cNvPr id="0" name=""/>
        <dsp:cNvSpPr/>
      </dsp:nvSpPr>
      <dsp:spPr>
        <a:xfrm>
          <a:off x="3389357" y="5003164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649E7-0AFD-4ACD-8592-CE18C554CE44}">
      <dsp:nvSpPr>
        <dsp:cNvPr id="0" name=""/>
        <dsp:cNvSpPr/>
      </dsp:nvSpPr>
      <dsp:spPr>
        <a:xfrm>
          <a:off x="3475070" y="5084591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/>
            <a:t>Zoothérapeute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/>
            <a:t>Nancy Lévesque</a:t>
          </a:r>
        </a:p>
      </dsp:txBody>
      <dsp:txXfrm>
        <a:off x="3489417" y="5098938"/>
        <a:ext cx="742720" cy="461154"/>
      </dsp:txXfrm>
    </dsp:sp>
    <dsp:sp modelId="{340F980D-8245-47B9-A4D0-36332E9C6B40}">
      <dsp:nvSpPr>
        <dsp:cNvPr id="0" name=""/>
        <dsp:cNvSpPr/>
      </dsp:nvSpPr>
      <dsp:spPr>
        <a:xfrm>
          <a:off x="3389357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F540B-5D23-4B07-9A13-8E5F68EF7FF1}">
      <dsp:nvSpPr>
        <dsp:cNvPr id="0" name=""/>
        <dsp:cNvSpPr/>
      </dsp:nvSpPr>
      <dsp:spPr>
        <a:xfrm>
          <a:off x="3475070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Adjoint administratif de direction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Shanda Jean-Pierre</a:t>
          </a:r>
        </a:p>
      </dsp:txBody>
      <dsp:txXfrm>
        <a:off x="3489417" y="813729"/>
        <a:ext cx="742720" cy="461154"/>
      </dsp:txXfrm>
    </dsp:sp>
    <dsp:sp modelId="{07619132-C46A-4F29-B48C-78871F17D2FE}">
      <dsp:nvSpPr>
        <dsp:cNvPr id="0" name=""/>
        <dsp:cNvSpPr/>
      </dsp:nvSpPr>
      <dsp:spPr>
        <a:xfrm>
          <a:off x="6689298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76FC8-E1C8-4313-91E4-A0C839732215}">
      <dsp:nvSpPr>
        <dsp:cNvPr id="0" name=""/>
        <dsp:cNvSpPr/>
      </dsp:nvSpPr>
      <dsp:spPr>
        <a:xfrm>
          <a:off x="6775010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i="0" kern="1200" dirty="0">
              <a:latin typeface="+mn-lt"/>
            </a:rPr>
            <a:t>Directeur adjoint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i="0" kern="1200" dirty="0">
              <a:latin typeface="+mn-lt"/>
            </a:rPr>
            <a:t>Denis Vollant</a:t>
          </a:r>
        </a:p>
      </dsp:txBody>
      <dsp:txXfrm>
        <a:off x="6789357" y="813729"/>
        <a:ext cx="742720" cy="461154"/>
      </dsp:txXfrm>
    </dsp:sp>
    <dsp:sp modelId="{6271D867-560D-4CC4-AEDF-684B154E46E1}">
      <dsp:nvSpPr>
        <dsp:cNvPr id="0" name=""/>
        <dsp:cNvSpPr/>
      </dsp:nvSpPr>
      <dsp:spPr>
        <a:xfrm>
          <a:off x="5275037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73B6C-C0FC-45BF-BB78-2898BFF9EC86}">
      <dsp:nvSpPr>
        <dsp:cNvPr id="0" name=""/>
        <dsp:cNvSpPr/>
      </dsp:nvSpPr>
      <dsp:spPr>
        <a:xfrm>
          <a:off x="536075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/>
            <a:t>Programmes</a:t>
          </a:r>
        </a:p>
      </dsp:txBody>
      <dsp:txXfrm>
        <a:off x="5375097" y="1527931"/>
        <a:ext cx="742720" cy="461154"/>
      </dsp:txXfrm>
    </dsp:sp>
    <dsp:sp modelId="{6BC3B619-F9B0-4FC4-9D84-BA84F6291EFB}">
      <dsp:nvSpPr>
        <dsp:cNvPr id="0" name=""/>
        <dsp:cNvSpPr/>
      </dsp:nvSpPr>
      <dsp:spPr>
        <a:xfrm>
          <a:off x="433219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61391D-BB20-4A1B-B35B-CF1A5A72C42E}">
      <dsp:nvSpPr>
        <dsp:cNvPr id="0" name=""/>
        <dsp:cNvSpPr/>
      </dsp:nvSpPr>
      <dsp:spPr>
        <a:xfrm>
          <a:off x="441791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Conseillère pédagogique innu aimun/innu </a:t>
          </a:r>
          <a:r>
            <a:rPr lang="fr-CA" sz="600" b="1" kern="1200" dirty="0" err="1">
              <a:latin typeface="+mn-lt"/>
              <a:cs typeface="Arial" panose="020B0604020202020204" pitchFamily="34" charset="0"/>
            </a:rPr>
            <a:t>aitun</a:t>
          </a:r>
          <a:endParaRPr lang="fr-CA" sz="600" kern="1200" dirty="0"/>
        </a:p>
      </dsp:txBody>
      <dsp:txXfrm>
        <a:off x="4432257" y="2242132"/>
        <a:ext cx="742720" cy="461154"/>
      </dsp:txXfrm>
    </dsp:sp>
    <dsp:sp modelId="{153D17F7-4A86-433B-920C-F37B4A8D7B6F}">
      <dsp:nvSpPr>
        <dsp:cNvPr id="0" name=""/>
        <dsp:cNvSpPr/>
      </dsp:nvSpPr>
      <dsp:spPr>
        <a:xfrm>
          <a:off x="527503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876BA-CB2E-4508-BD84-F0BA86F408FC}">
      <dsp:nvSpPr>
        <dsp:cNvPr id="0" name=""/>
        <dsp:cNvSpPr/>
      </dsp:nvSpPr>
      <dsp:spPr>
        <a:xfrm>
          <a:off x="536075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Concepteur de programme innu </a:t>
          </a:r>
          <a:r>
            <a:rPr lang="fr-CA" sz="600" b="1" kern="1200" dirty="0" err="1">
              <a:latin typeface="+mn-lt"/>
              <a:cs typeface="Arial" panose="020B0604020202020204" pitchFamily="34" charset="0"/>
            </a:rPr>
            <a:t>aitun</a:t>
          </a:r>
          <a:endParaRPr lang="fr-CA" sz="600" b="1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Marie-Andrée Michel</a:t>
          </a:r>
          <a:endParaRPr lang="fr-CA" sz="600" b="0" kern="1200" dirty="0"/>
        </a:p>
      </dsp:txBody>
      <dsp:txXfrm>
        <a:off x="5375097" y="2242132"/>
        <a:ext cx="742720" cy="461154"/>
      </dsp:txXfrm>
    </dsp:sp>
    <dsp:sp modelId="{06427697-9536-4772-8B98-9E2B4F9F5667}">
      <dsp:nvSpPr>
        <dsp:cNvPr id="0" name=""/>
        <dsp:cNvSpPr/>
      </dsp:nvSpPr>
      <dsp:spPr>
        <a:xfrm>
          <a:off x="6217877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2FF42-9A41-4D73-9CA9-24DCC4D40AD9}">
      <dsp:nvSpPr>
        <dsp:cNvPr id="0" name=""/>
        <dsp:cNvSpPr/>
      </dsp:nvSpPr>
      <dsp:spPr>
        <a:xfrm>
          <a:off x="630359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Enseignants de langue innue (4)</a:t>
          </a:r>
        </a:p>
      </dsp:txBody>
      <dsp:txXfrm>
        <a:off x="6317937" y="2242132"/>
        <a:ext cx="742720" cy="461154"/>
      </dsp:txXfrm>
    </dsp:sp>
    <dsp:sp modelId="{20818F70-56A1-4B3B-9937-D02B1A91DA5B}">
      <dsp:nvSpPr>
        <dsp:cNvPr id="0" name=""/>
        <dsp:cNvSpPr/>
      </dsp:nvSpPr>
      <dsp:spPr>
        <a:xfrm>
          <a:off x="7160718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CACB67-24CE-4330-896B-5FF64EC4B1E4}">
      <dsp:nvSpPr>
        <dsp:cNvPr id="0" name=""/>
        <dsp:cNvSpPr/>
      </dsp:nvSpPr>
      <dsp:spPr>
        <a:xfrm>
          <a:off x="724643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/>
            <a:t>Activités</a:t>
          </a:r>
        </a:p>
      </dsp:txBody>
      <dsp:txXfrm>
        <a:off x="7260777" y="1527931"/>
        <a:ext cx="742720" cy="461154"/>
      </dsp:txXfrm>
    </dsp:sp>
    <dsp:sp modelId="{38468B3F-ACB4-4B28-B4B3-7277A8D8181E}">
      <dsp:nvSpPr>
        <dsp:cNvPr id="0" name=""/>
        <dsp:cNvSpPr/>
      </dsp:nvSpPr>
      <dsp:spPr>
        <a:xfrm>
          <a:off x="7160718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86D4DC-4B13-4701-9BD1-9D71AF431876}">
      <dsp:nvSpPr>
        <dsp:cNvPr id="0" name=""/>
        <dsp:cNvSpPr/>
      </dsp:nvSpPr>
      <dsp:spPr>
        <a:xfrm>
          <a:off x="724643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Coordonnateur innu </a:t>
          </a:r>
          <a:r>
            <a:rPr lang="fr-CA" sz="600" b="1" kern="1200" dirty="0" err="1">
              <a:latin typeface="+mn-lt"/>
              <a:cs typeface="Arial" panose="020B0604020202020204" pitchFamily="34" charset="0"/>
            </a:rPr>
            <a:t>aitun</a:t>
          </a:r>
          <a:endParaRPr lang="fr-CA" sz="600" b="1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Réginald Mckenzie</a:t>
          </a:r>
          <a:endParaRPr lang="fr-CA" sz="600" b="0" kern="1200" dirty="0"/>
        </a:p>
      </dsp:txBody>
      <dsp:txXfrm>
        <a:off x="7260777" y="2242132"/>
        <a:ext cx="742720" cy="461154"/>
      </dsp:txXfrm>
    </dsp:sp>
    <dsp:sp modelId="{7966C642-B60D-4D2C-8C76-59BFD27DAAA9}">
      <dsp:nvSpPr>
        <dsp:cNvPr id="0" name=""/>
        <dsp:cNvSpPr/>
      </dsp:nvSpPr>
      <dsp:spPr>
        <a:xfrm>
          <a:off x="7160718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88F075-42A3-4B98-81DB-959D70FB8477}">
      <dsp:nvSpPr>
        <dsp:cNvPr id="0" name=""/>
        <dsp:cNvSpPr/>
      </dsp:nvSpPr>
      <dsp:spPr>
        <a:xfrm>
          <a:off x="7246430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Agents culturels</a:t>
          </a:r>
          <a:endParaRPr lang="fr-CA" sz="600" kern="1200" dirty="0"/>
        </a:p>
      </dsp:txBody>
      <dsp:txXfrm>
        <a:off x="7260777" y="2956334"/>
        <a:ext cx="742720" cy="461154"/>
      </dsp:txXfrm>
    </dsp:sp>
    <dsp:sp modelId="{558C771B-E2B5-4A16-92F7-E2CEAA72854F}">
      <dsp:nvSpPr>
        <dsp:cNvPr id="0" name=""/>
        <dsp:cNvSpPr/>
      </dsp:nvSpPr>
      <dsp:spPr>
        <a:xfrm>
          <a:off x="8103558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FF506-E156-47A0-8559-3E270DA0FC32}">
      <dsp:nvSpPr>
        <dsp:cNvPr id="0" name=""/>
        <dsp:cNvSpPr/>
      </dsp:nvSpPr>
      <dsp:spPr>
        <a:xfrm>
          <a:off x="8189270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/>
            <a:t>Recherche et développement</a:t>
          </a:r>
          <a:r>
            <a:rPr lang="fr-CA" sz="600" b="0" kern="1200" dirty="0"/>
            <a:t>s</a:t>
          </a:r>
        </a:p>
      </dsp:txBody>
      <dsp:txXfrm>
        <a:off x="8203617" y="1527931"/>
        <a:ext cx="742720" cy="461154"/>
      </dsp:txXfrm>
    </dsp:sp>
    <dsp:sp modelId="{FFA8DBD1-C0AF-410D-A99D-232E44D9E22F}">
      <dsp:nvSpPr>
        <dsp:cNvPr id="0" name=""/>
        <dsp:cNvSpPr/>
      </dsp:nvSpPr>
      <dsp:spPr>
        <a:xfrm>
          <a:off x="8103558" y="2146358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3D8E2C-306A-4DFC-906D-14FD3DF70244}">
      <dsp:nvSpPr>
        <dsp:cNvPr id="0" name=""/>
        <dsp:cNvSpPr/>
      </dsp:nvSpPr>
      <dsp:spPr>
        <a:xfrm>
          <a:off x="8189270" y="2227785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Adjoint administratif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Tamara Jourdain</a:t>
          </a:r>
        </a:p>
      </dsp:txBody>
      <dsp:txXfrm>
        <a:off x="8203617" y="2242132"/>
        <a:ext cx="742720" cy="461154"/>
      </dsp:txXfrm>
    </dsp:sp>
    <dsp:sp modelId="{86132DFA-A433-4DF1-9D4D-876CCF94AF6C}">
      <dsp:nvSpPr>
        <dsp:cNvPr id="0" name=""/>
        <dsp:cNvSpPr/>
      </dsp:nvSpPr>
      <dsp:spPr>
        <a:xfrm>
          <a:off x="8103558" y="2860559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0DA6F-F411-458A-887C-483C0FE079B2}">
      <dsp:nvSpPr>
        <dsp:cNvPr id="0" name=""/>
        <dsp:cNvSpPr/>
      </dsp:nvSpPr>
      <dsp:spPr>
        <a:xfrm>
          <a:off x="8189270" y="2941987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Chargé de projet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/>
            <a:t>Ariane Fontaine</a:t>
          </a:r>
        </a:p>
      </dsp:txBody>
      <dsp:txXfrm>
        <a:off x="8203617" y="2956334"/>
        <a:ext cx="742720" cy="461154"/>
      </dsp:txXfrm>
    </dsp:sp>
    <dsp:sp modelId="{4DA3FB55-6059-4724-8FE0-DEA31707E191}">
      <dsp:nvSpPr>
        <dsp:cNvPr id="0" name=""/>
        <dsp:cNvSpPr/>
      </dsp:nvSpPr>
      <dsp:spPr>
        <a:xfrm>
          <a:off x="7632138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E9ADE-1C2D-4BC2-A357-5CD48189E08D}">
      <dsp:nvSpPr>
        <dsp:cNvPr id="0" name=""/>
        <dsp:cNvSpPr/>
      </dsp:nvSpPr>
      <dsp:spPr>
        <a:xfrm>
          <a:off x="7717850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00" b="1" kern="1200" dirty="0"/>
            <a:t>Collaborateurs </a:t>
          </a:r>
          <a:r>
            <a:rPr lang="fr-CA" sz="500" kern="1200" dirty="0"/>
            <a:t>(</a:t>
          </a:r>
          <a:r>
            <a:rPr lang="fr-CA" sz="500" kern="1200" dirty="0" err="1"/>
            <a:t>Shaputuan</a:t>
          </a:r>
          <a:r>
            <a:rPr lang="fr-CA" sz="500" kern="1200" dirty="0"/>
            <a:t>, </a:t>
          </a:r>
          <a:r>
            <a:rPr lang="fr-CA" sz="500" kern="1200" dirty="0" err="1"/>
            <a:t>Tshakapesh</a:t>
          </a:r>
          <a:r>
            <a:rPr lang="fr-CA" sz="500" kern="1200" dirty="0"/>
            <a:t>, communautés, ministères, etc.)</a:t>
          </a:r>
        </a:p>
      </dsp:txBody>
      <dsp:txXfrm>
        <a:off x="7732197" y="813729"/>
        <a:ext cx="742720" cy="461154"/>
      </dsp:txXfrm>
    </dsp:sp>
    <dsp:sp modelId="{F492D5FA-01A0-4816-83EA-66765C59098A}">
      <dsp:nvSpPr>
        <dsp:cNvPr id="0" name=""/>
        <dsp:cNvSpPr/>
      </dsp:nvSpPr>
      <dsp:spPr>
        <a:xfrm>
          <a:off x="9046398" y="717955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81384-7B84-4952-9342-1EDFCD618035}">
      <dsp:nvSpPr>
        <dsp:cNvPr id="0" name=""/>
        <dsp:cNvSpPr/>
      </dsp:nvSpPr>
      <dsp:spPr>
        <a:xfrm>
          <a:off x="9132111" y="799382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Coordonnateur du transport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/>
            <a:t>Christina Fontaine</a:t>
          </a:r>
        </a:p>
      </dsp:txBody>
      <dsp:txXfrm>
        <a:off x="9146458" y="813729"/>
        <a:ext cx="742720" cy="461154"/>
      </dsp:txXfrm>
    </dsp:sp>
    <dsp:sp modelId="{4C6F7536-4C79-48A4-88E8-40D46C8A1295}">
      <dsp:nvSpPr>
        <dsp:cNvPr id="0" name=""/>
        <dsp:cNvSpPr/>
      </dsp:nvSpPr>
      <dsp:spPr>
        <a:xfrm>
          <a:off x="9046398" y="1432157"/>
          <a:ext cx="771414" cy="489848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EF562F-9FF2-4B22-8F4A-7AEE6A483350}">
      <dsp:nvSpPr>
        <dsp:cNvPr id="0" name=""/>
        <dsp:cNvSpPr/>
      </dsp:nvSpPr>
      <dsp:spPr>
        <a:xfrm>
          <a:off x="9132111" y="1513584"/>
          <a:ext cx="771414" cy="4898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Chauffeurs d’autobus</a:t>
          </a:r>
        </a:p>
      </dsp:txBody>
      <dsp:txXfrm>
        <a:off x="9146458" y="1527931"/>
        <a:ext cx="742720" cy="461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EB9FB-A6A1-4F20-955A-14CE46558476}">
      <dsp:nvSpPr>
        <dsp:cNvPr id="0" name=""/>
        <dsp:cNvSpPr/>
      </dsp:nvSpPr>
      <dsp:spPr>
        <a:xfrm>
          <a:off x="8913521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9D2A9-36DA-433B-8EC9-64478327064F}">
      <dsp:nvSpPr>
        <dsp:cNvPr id="0" name=""/>
        <dsp:cNvSpPr/>
      </dsp:nvSpPr>
      <dsp:spPr>
        <a:xfrm>
          <a:off x="8913521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C42B4-49BF-4332-9D6F-7C2A50FE6E60}">
      <dsp:nvSpPr>
        <dsp:cNvPr id="0" name=""/>
        <dsp:cNvSpPr/>
      </dsp:nvSpPr>
      <dsp:spPr>
        <a:xfrm>
          <a:off x="6579700" y="1219251"/>
          <a:ext cx="2379541" cy="22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45"/>
              </a:lnTo>
              <a:lnTo>
                <a:pt x="2379541" y="154345"/>
              </a:lnTo>
              <a:lnTo>
                <a:pt x="2379541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391E5-DF67-46BF-AEEB-34F437AF0877}">
      <dsp:nvSpPr>
        <dsp:cNvPr id="0" name=""/>
        <dsp:cNvSpPr/>
      </dsp:nvSpPr>
      <dsp:spPr>
        <a:xfrm>
          <a:off x="7961705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057CF-33F6-4D9E-AF5C-EBB57F6947AE}">
      <dsp:nvSpPr>
        <dsp:cNvPr id="0" name=""/>
        <dsp:cNvSpPr/>
      </dsp:nvSpPr>
      <dsp:spPr>
        <a:xfrm>
          <a:off x="7961705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67489-5BF9-4829-80A4-39DF3DF4E793}">
      <dsp:nvSpPr>
        <dsp:cNvPr id="0" name=""/>
        <dsp:cNvSpPr/>
      </dsp:nvSpPr>
      <dsp:spPr>
        <a:xfrm>
          <a:off x="6579700" y="1219251"/>
          <a:ext cx="1427724" cy="22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45"/>
              </a:lnTo>
              <a:lnTo>
                <a:pt x="1427724" y="154345"/>
              </a:lnTo>
              <a:lnTo>
                <a:pt x="1427724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DEAA4-A92D-4074-961B-ABF6F8A63A4B}">
      <dsp:nvSpPr>
        <dsp:cNvPr id="0" name=""/>
        <dsp:cNvSpPr/>
      </dsp:nvSpPr>
      <dsp:spPr>
        <a:xfrm>
          <a:off x="7009888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248C3-8661-4FCB-98D6-1BD01E5D8610}">
      <dsp:nvSpPr>
        <dsp:cNvPr id="0" name=""/>
        <dsp:cNvSpPr/>
      </dsp:nvSpPr>
      <dsp:spPr>
        <a:xfrm>
          <a:off x="7009888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BDFB9-6257-4916-9157-9FCCFD4C75DA}">
      <dsp:nvSpPr>
        <dsp:cNvPr id="0" name=""/>
        <dsp:cNvSpPr/>
      </dsp:nvSpPr>
      <dsp:spPr>
        <a:xfrm>
          <a:off x="6579700" y="1219251"/>
          <a:ext cx="475908" cy="22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45"/>
              </a:lnTo>
              <a:lnTo>
                <a:pt x="475908" y="154345"/>
              </a:lnTo>
              <a:lnTo>
                <a:pt x="475908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20ECF-2633-41AF-95AE-4C5B9B6CD00F}">
      <dsp:nvSpPr>
        <dsp:cNvPr id="0" name=""/>
        <dsp:cNvSpPr/>
      </dsp:nvSpPr>
      <dsp:spPr>
        <a:xfrm>
          <a:off x="6058072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9A71C-6544-4DF4-AA89-4D936AC271D2}">
      <dsp:nvSpPr>
        <dsp:cNvPr id="0" name=""/>
        <dsp:cNvSpPr/>
      </dsp:nvSpPr>
      <dsp:spPr>
        <a:xfrm>
          <a:off x="6058072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F5EE4-13ED-4AC6-AC52-62A6D72C9F3E}">
      <dsp:nvSpPr>
        <dsp:cNvPr id="0" name=""/>
        <dsp:cNvSpPr/>
      </dsp:nvSpPr>
      <dsp:spPr>
        <a:xfrm>
          <a:off x="6103792" y="1219251"/>
          <a:ext cx="475908" cy="226489"/>
        </a:xfrm>
        <a:custGeom>
          <a:avLst/>
          <a:gdLst/>
          <a:ahLst/>
          <a:cxnLst/>
          <a:rect l="0" t="0" r="0" b="0"/>
          <a:pathLst>
            <a:path>
              <a:moveTo>
                <a:pt x="475908" y="0"/>
              </a:moveTo>
              <a:lnTo>
                <a:pt x="475908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849BC3-E3BD-4A58-B455-6C84EB71E2C2}">
      <dsp:nvSpPr>
        <dsp:cNvPr id="0" name=""/>
        <dsp:cNvSpPr/>
      </dsp:nvSpPr>
      <dsp:spPr>
        <a:xfrm>
          <a:off x="5106255" y="4824256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E60321-D9DE-4955-B902-F4BA8A3E1624}">
      <dsp:nvSpPr>
        <dsp:cNvPr id="0" name=""/>
        <dsp:cNvSpPr/>
      </dsp:nvSpPr>
      <dsp:spPr>
        <a:xfrm>
          <a:off x="5106255" y="4103255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398D8-985E-472D-8C6D-3993FE7D3F5C}">
      <dsp:nvSpPr>
        <dsp:cNvPr id="0" name=""/>
        <dsp:cNvSpPr/>
      </dsp:nvSpPr>
      <dsp:spPr>
        <a:xfrm>
          <a:off x="5106255" y="3382254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5B3A2-A909-4890-9A90-2456F49174BB}">
      <dsp:nvSpPr>
        <dsp:cNvPr id="0" name=""/>
        <dsp:cNvSpPr/>
      </dsp:nvSpPr>
      <dsp:spPr>
        <a:xfrm>
          <a:off x="5106255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692D5-808C-4772-91E5-E138C3EEC3B1}">
      <dsp:nvSpPr>
        <dsp:cNvPr id="0" name=""/>
        <dsp:cNvSpPr/>
      </dsp:nvSpPr>
      <dsp:spPr>
        <a:xfrm>
          <a:off x="5106255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D6155-0215-408D-8530-F45FCC5E88D0}">
      <dsp:nvSpPr>
        <dsp:cNvPr id="0" name=""/>
        <dsp:cNvSpPr/>
      </dsp:nvSpPr>
      <dsp:spPr>
        <a:xfrm>
          <a:off x="5151975" y="1219251"/>
          <a:ext cx="1427724" cy="226489"/>
        </a:xfrm>
        <a:custGeom>
          <a:avLst/>
          <a:gdLst/>
          <a:ahLst/>
          <a:cxnLst/>
          <a:rect l="0" t="0" r="0" b="0"/>
          <a:pathLst>
            <a:path>
              <a:moveTo>
                <a:pt x="1427724" y="0"/>
              </a:moveTo>
              <a:lnTo>
                <a:pt x="1427724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8CD56-AA8E-4744-8F81-1ED3A9366F00}">
      <dsp:nvSpPr>
        <dsp:cNvPr id="0" name=""/>
        <dsp:cNvSpPr/>
      </dsp:nvSpPr>
      <dsp:spPr>
        <a:xfrm>
          <a:off x="4154439" y="4103255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4C10E-CBFE-4648-B838-80A19860E4D9}">
      <dsp:nvSpPr>
        <dsp:cNvPr id="0" name=""/>
        <dsp:cNvSpPr/>
      </dsp:nvSpPr>
      <dsp:spPr>
        <a:xfrm>
          <a:off x="4154439" y="3382254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6C6566-DD4C-4088-B58C-DDA7354A254A}">
      <dsp:nvSpPr>
        <dsp:cNvPr id="0" name=""/>
        <dsp:cNvSpPr/>
      </dsp:nvSpPr>
      <dsp:spPr>
        <a:xfrm>
          <a:off x="4154439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2D807-68DC-4119-9A1D-448058D13B94}">
      <dsp:nvSpPr>
        <dsp:cNvPr id="0" name=""/>
        <dsp:cNvSpPr/>
      </dsp:nvSpPr>
      <dsp:spPr>
        <a:xfrm>
          <a:off x="4154439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9BC44-BFED-46FE-8259-5C461E3ADAFE}">
      <dsp:nvSpPr>
        <dsp:cNvPr id="0" name=""/>
        <dsp:cNvSpPr/>
      </dsp:nvSpPr>
      <dsp:spPr>
        <a:xfrm>
          <a:off x="4200159" y="1219251"/>
          <a:ext cx="2379541" cy="226489"/>
        </a:xfrm>
        <a:custGeom>
          <a:avLst/>
          <a:gdLst/>
          <a:ahLst/>
          <a:cxnLst/>
          <a:rect l="0" t="0" r="0" b="0"/>
          <a:pathLst>
            <a:path>
              <a:moveTo>
                <a:pt x="2379541" y="0"/>
              </a:moveTo>
              <a:lnTo>
                <a:pt x="2379541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27D9B-31C7-4338-B76D-CEA3EBCA43FC}">
      <dsp:nvSpPr>
        <dsp:cNvPr id="0" name=""/>
        <dsp:cNvSpPr/>
      </dsp:nvSpPr>
      <dsp:spPr>
        <a:xfrm>
          <a:off x="3486297" y="498250"/>
          <a:ext cx="3093403" cy="22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45"/>
              </a:lnTo>
              <a:lnTo>
                <a:pt x="3093403" y="154345"/>
              </a:lnTo>
              <a:lnTo>
                <a:pt x="3093403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41E95-4D1E-40E2-9315-7F5D209EFAEB}">
      <dsp:nvSpPr>
        <dsp:cNvPr id="0" name=""/>
        <dsp:cNvSpPr/>
      </dsp:nvSpPr>
      <dsp:spPr>
        <a:xfrm>
          <a:off x="3202622" y="1219251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D6382-B838-4ABC-B78F-E59E286C992D}">
      <dsp:nvSpPr>
        <dsp:cNvPr id="0" name=""/>
        <dsp:cNvSpPr/>
      </dsp:nvSpPr>
      <dsp:spPr>
        <a:xfrm>
          <a:off x="3248342" y="498250"/>
          <a:ext cx="237954" cy="226489"/>
        </a:xfrm>
        <a:custGeom>
          <a:avLst/>
          <a:gdLst/>
          <a:ahLst/>
          <a:cxnLst/>
          <a:rect l="0" t="0" r="0" b="0"/>
          <a:pathLst>
            <a:path>
              <a:moveTo>
                <a:pt x="237954" y="0"/>
              </a:moveTo>
              <a:lnTo>
                <a:pt x="237954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9C9B9-9F46-4351-AD68-7DDF0630234F}">
      <dsp:nvSpPr>
        <dsp:cNvPr id="0" name=""/>
        <dsp:cNvSpPr/>
      </dsp:nvSpPr>
      <dsp:spPr>
        <a:xfrm>
          <a:off x="2250806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E8B7D-4D1B-47A7-9739-B438D3054E82}">
      <dsp:nvSpPr>
        <dsp:cNvPr id="0" name=""/>
        <dsp:cNvSpPr/>
      </dsp:nvSpPr>
      <dsp:spPr>
        <a:xfrm>
          <a:off x="1820618" y="1219251"/>
          <a:ext cx="475908" cy="226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345"/>
              </a:lnTo>
              <a:lnTo>
                <a:pt x="475908" y="154345"/>
              </a:lnTo>
              <a:lnTo>
                <a:pt x="475908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321B3-0AE9-425D-9661-7AD324085951}">
      <dsp:nvSpPr>
        <dsp:cNvPr id="0" name=""/>
        <dsp:cNvSpPr/>
      </dsp:nvSpPr>
      <dsp:spPr>
        <a:xfrm>
          <a:off x="1298990" y="3382254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A36FB-5190-4193-94FF-E383B0C9F471}">
      <dsp:nvSpPr>
        <dsp:cNvPr id="0" name=""/>
        <dsp:cNvSpPr/>
      </dsp:nvSpPr>
      <dsp:spPr>
        <a:xfrm>
          <a:off x="1298990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B768A2-22C7-4065-AA30-E8185E1215DD}">
      <dsp:nvSpPr>
        <dsp:cNvPr id="0" name=""/>
        <dsp:cNvSpPr/>
      </dsp:nvSpPr>
      <dsp:spPr>
        <a:xfrm>
          <a:off x="1298990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51B09-8FB6-457E-B192-7C3A2598566E}">
      <dsp:nvSpPr>
        <dsp:cNvPr id="0" name=""/>
        <dsp:cNvSpPr/>
      </dsp:nvSpPr>
      <dsp:spPr>
        <a:xfrm>
          <a:off x="1344710" y="1219251"/>
          <a:ext cx="475908" cy="226489"/>
        </a:xfrm>
        <a:custGeom>
          <a:avLst/>
          <a:gdLst/>
          <a:ahLst/>
          <a:cxnLst/>
          <a:rect l="0" t="0" r="0" b="0"/>
          <a:pathLst>
            <a:path>
              <a:moveTo>
                <a:pt x="475908" y="0"/>
              </a:moveTo>
              <a:lnTo>
                <a:pt x="475908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EF7EA-12B5-43C6-A10D-BE7083C9439D}">
      <dsp:nvSpPr>
        <dsp:cNvPr id="0" name=""/>
        <dsp:cNvSpPr/>
      </dsp:nvSpPr>
      <dsp:spPr>
        <a:xfrm>
          <a:off x="1820618" y="498250"/>
          <a:ext cx="1665678" cy="226489"/>
        </a:xfrm>
        <a:custGeom>
          <a:avLst/>
          <a:gdLst/>
          <a:ahLst/>
          <a:cxnLst/>
          <a:rect l="0" t="0" r="0" b="0"/>
          <a:pathLst>
            <a:path>
              <a:moveTo>
                <a:pt x="1665678" y="0"/>
              </a:moveTo>
              <a:lnTo>
                <a:pt x="1665678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9801D-E8BC-4FAC-B383-424CA64870A7}">
      <dsp:nvSpPr>
        <dsp:cNvPr id="0" name=""/>
        <dsp:cNvSpPr/>
      </dsp:nvSpPr>
      <dsp:spPr>
        <a:xfrm>
          <a:off x="347173" y="2661253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63F6F0-57D6-4E7A-A608-8F6B8B591251}">
      <dsp:nvSpPr>
        <dsp:cNvPr id="0" name=""/>
        <dsp:cNvSpPr/>
      </dsp:nvSpPr>
      <dsp:spPr>
        <a:xfrm>
          <a:off x="347173" y="1940252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BC60D-DD15-41EF-87C3-9D812D52F3B8}">
      <dsp:nvSpPr>
        <dsp:cNvPr id="0" name=""/>
        <dsp:cNvSpPr/>
      </dsp:nvSpPr>
      <dsp:spPr>
        <a:xfrm>
          <a:off x="347173" y="1219251"/>
          <a:ext cx="91440" cy="226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4E9C1-56A2-43F4-AA7B-B9BC768EE40A}">
      <dsp:nvSpPr>
        <dsp:cNvPr id="0" name=""/>
        <dsp:cNvSpPr/>
      </dsp:nvSpPr>
      <dsp:spPr>
        <a:xfrm>
          <a:off x="392893" y="498250"/>
          <a:ext cx="3093403" cy="226489"/>
        </a:xfrm>
        <a:custGeom>
          <a:avLst/>
          <a:gdLst/>
          <a:ahLst/>
          <a:cxnLst/>
          <a:rect l="0" t="0" r="0" b="0"/>
          <a:pathLst>
            <a:path>
              <a:moveTo>
                <a:pt x="3093403" y="0"/>
              </a:moveTo>
              <a:lnTo>
                <a:pt x="3093403" y="154345"/>
              </a:lnTo>
              <a:lnTo>
                <a:pt x="0" y="154345"/>
              </a:lnTo>
              <a:lnTo>
                <a:pt x="0" y="226489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0D693-DFD0-43ED-B1F0-810EFA0AB8A7}">
      <dsp:nvSpPr>
        <dsp:cNvPr id="0" name=""/>
        <dsp:cNvSpPr/>
      </dsp:nvSpPr>
      <dsp:spPr>
        <a:xfrm>
          <a:off x="3096917" y="3738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5870E-A5D4-4EEF-856E-272026D8EAA7}">
      <dsp:nvSpPr>
        <dsp:cNvPr id="0" name=""/>
        <dsp:cNvSpPr/>
      </dsp:nvSpPr>
      <dsp:spPr>
        <a:xfrm>
          <a:off x="3183446" y="85940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Direction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Sandra St-Laurent</a:t>
          </a:r>
        </a:p>
      </dsp:txBody>
      <dsp:txXfrm>
        <a:off x="3197930" y="100424"/>
        <a:ext cx="749790" cy="465543"/>
      </dsp:txXfrm>
    </dsp:sp>
    <dsp:sp modelId="{1CFAB737-33C2-4B7C-ACBC-F921406CEA39}">
      <dsp:nvSpPr>
        <dsp:cNvPr id="0" name=""/>
        <dsp:cNvSpPr/>
      </dsp:nvSpPr>
      <dsp:spPr>
        <a:xfrm>
          <a:off x="3514" y="724739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E39D0-3FCF-44B6-A69A-09FF5337E6A2}">
      <dsp:nvSpPr>
        <dsp:cNvPr id="0" name=""/>
        <dsp:cNvSpPr/>
      </dsp:nvSpPr>
      <dsp:spPr>
        <a:xfrm>
          <a:off x="90042" y="806941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Services complémentaires</a:t>
          </a:r>
        </a:p>
      </dsp:txBody>
      <dsp:txXfrm>
        <a:off x="104526" y="821425"/>
        <a:ext cx="749790" cy="465543"/>
      </dsp:txXfrm>
    </dsp:sp>
    <dsp:sp modelId="{E35B1B1C-7954-4897-B7BC-87F201955BAF}">
      <dsp:nvSpPr>
        <dsp:cNvPr id="0" name=""/>
        <dsp:cNvSpPr/>
      </dsp:nvSpPr>
      <dsp:spPr>
        <a:xfrm>
          <a:off x="3514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1CFEB-4CE2-4E91-8E36-3F133A6B365A}">
      <dsp:nvSpPr>
        <dsp:cNvPr id="0" name=""/>
        <dsp:cNvSpPr/>
      </dsp:nvSpPr>
      <dsp:spPr>
        <a:xfrm>
          <a:off x="90042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Animateur à la vie étudiante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Alexandre Fontaine</a:t>
          </a:r>
        </a:p>
      </dsp:txBody>
      <dsp:txXfrm>
        <a:off x="104526" y="1542426"/>
        <a:ext cx="749790" cy="465543"/>
      </dsp:txXfrm>
    </dsp:sp>
    <dsp:sp modelId="{E496131B-7395-4940-8B77-4FA68373B954}">
      <dsp:nvSpPr>
        <dsp:cNvPr id="0" name=""/>
        <dsp:cNvSpPr/>
      </dsp:nvSpPr>
      <dsp:spPr>
        <a:xfrm>
          <a:off x="3514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3C154-8EC6-41FC-9253-63E45D763087}">
      <dsp:nvSpPr>
        <dsp:cNvPr id="0" name=""/>
        <dsp:cNvSpPr/>
      </dsp:nvSpPr>
      <dsp:spPr>
        <a:xfrm>
          <a:off x="90042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/>
            <a:t>Responsable du service de garde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/>
            <a:t>Sylvie Aster</a:t>
          </a:r>
        </a:p>
      </dsp:txBody>
      <dsp:txXfrm>
        <a:off x="104526" y="2263427"/>
        <a:ext cx="749790" cy="465543"/>
      </dsp:txXfrm>
    </dsp:sp>
    <dsp:sp modelId="{847F716A-649A-4509-9694-1F8A1C129394}">
      <dsp:nvSpPr>
        <dsp:cNvPr id="0" name=""/>
        <dsp:cNvSpPr/>
      </dsp:nvSpPr>
      <dsp:spPr>
        <a:xfrm>
          <a:off x="3514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F1CDF-1ADF-4794-91B0-CAB885779860}">
      <dsp:nvSpPr>
        <dsp:cNvPr id="0" name=""/>
        <dsp:cNvSpPr/>
      </dsp:nvSpPr>
      <dsp:spPr>
        <a:xfrm>
          <a:off x="90042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Éducatrices du services de garde</a:t>
          </a:r>
        </a:p>
      </dsp:txBody>
      <dsp:txXfrm>
        <a:off x="104526" y="2984428"/>
        <a:ext cx="749790" cy="465543"/>
      </dsp:txXfrm>
    </dsp:sp>
    <dsp:sp modelId="{71BB20E6-DAC9-44C7-901D-A5D9ACA63726}">
      <dsp:nvSpPr>
        <dsp:cNvPr id="0" name=""/>
        <dsp:cNvSpPr/>
      </dsp:nvSpPr>
      <dsp:spPr>
        <a:xfrm>
          <a:off x="1431238" y="724739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34BF1-48D0-4A01-8A82-95F5DABAF66A}">
      <dsp:nvSpPr>
        <dsp:cNvPr id="0" name=""/>
        <dsp:cNvSpPr/>
      </dsp:nvSpPr>
      <dsp:spPr>
        <a:xfrm>
          <a:off x="1517767" y="806941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Adaptation scolaire</a:t>
          </a:r>
        </a:p>
      </dsp:txBody>
      <dsp:txXfrm>
        <a:off x="1532251" y="821425"/>
        <a:ext cx="749790" cy="465543"/>
      </dsp:txXfrm>
    </dsp:sp>
    <dsp:sp modelId="{2D2CB3B2-C421-410D-9488-21B41CD768DF}">
      <dsp:nvSpPr>
        <dsp:cNvPr id="0" name=""/>
        <dsp:cNvSpPr/>
      </dsp:nvSpPr>
      <dsp:spPr>
        <a:xfrm>
          <a:off x="955330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0510D7-2807-42A6-A32E-E982D958F6A8}">
      <dsp:nvSpPr>
        <dsp:cNvPr id="0" name=""/>
        <dsp:cNvSpPr/>
      </dsp:nvSpPr>
      <dsp:spPr>
        <a:xfrm>
          <a:off x="1041859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Conseillère en services adaptés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Nadia Desmarais</a:t>
          </a:r>
        </a:p>
      </dsp:txBody>
      <dsp:txXfrm>
        <a:off x="1056343" y="1542426"/>
        <a:ext cx="749790" cy="465543"/>
      </dsp:txXfrm>
    </dsp:sp>
    <dsp:sp modelId="{BB7DFA87-CB76-4553-80B4-3F9E03F944E0}">
      <dsp:nvSpPr>
        <dsp:cNvPr id="0" name=""/>
        <dsp:cNvSpPr/>
      </dsp:nvSpPr>
      <dsp:spPr>
        <a:xfrm>
          <a:off x="955330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FA7476-5434-4554-817D-3F97F7A2B0FC}">
      <dsp:nvSpPr>
        <dsp:cNvPr id="0" name=""/>
        <dsp:cNvSpPr/>
      </dsp:nvSpPr>
      <dsp:spPr>
        <a:xfrm>
          <a:off x="1041859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Travailleuse sociale</a:t>
          </a:r>
          <a:endParaRPr lang="fr-CA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Cindy Bond</a:t>
          </a:r>
        </a:p>
      </dsp:txBody>
      <dsp:txXfrm>
        <a:off x="1056343" y="2263427"/>
        <a:ext cx="749790" cy="465543"/>
      </dsp:txXfrm>
    </dsp:sp>
    <dsp:sp modelId="{1A5A5A16-AA59-47E2-A397-0E025C4F423C}">
      <dsp:nvSpPr>
        <dsp:cNvPr id="0" name=""/>
        <dsp:cNvSpPr/>
      </dsp:nvSpPr>
      <dsp:spPr>
        <a:xfrm>
          <a:off x="955330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481633-BCAA-4666-B8B9-F91456C2E6D6}">
      <dsp:nvSpPr>
        <dsp:cNvPr id="0" name=""/>
        <dsp:cNvSpPr/>
      </dsp:nvSpPr>
      <dsp:spPr>
        <a:xfrm>
          <a:off x="1041859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Orthopédagogue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Marie-Pier Morel</a:t>
          </a:r>
          <a:endParaRPr lang="fr-CA" sz="700" b="0" kern="1200" dirty="0"/>
        </a:p>
      </dsp:txBody>
      <dsp:txXfrm>
        <a:off x="1056343" y="2984428"/>
        <a:ext cx="749790" cy="465543"/>
      </dsp:txXfrm>
    </dsp:sp>
    <dsp:sp modelId="{5A29EE85-A84C-4B75-BA80-3F0BE902CF91}">
      <dsp:nvSpPr>
        <dsp:cNvPr id="0" name=""/>
        <dsp:cNvSpPr/>
      </dsp:nvSpPr>
      <dsp:spPr>
        <a:xfrm>
          <a:off x="955330" y="3608743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82B19-D899-40D6-AF7C-6A0E7357F187}">
      <dsp:nvSpPr>
        <dsp:cNvPr id="0" name=""/>
        <dsp:cNvSpPr/>
      </dsp:nvSpPr>
      <dsp:spPr>
        <a:xfrm>
          <a:off x="1041859" y="3690945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/>
            <a:t>Agir Tôt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/>
            <a:t>Marie-Berthe Malec</a:t>
          </a:r>
        </a:p>
      </dsp:txBody>
      <dsp:txXfrm>
        <a:off x="1056343" y="3705429"/>
        <a:ext cx="749790" cy="465543"/>
      </dsp:txXfrm>
    </dsp:sp>
    <dsp:sp modelId="{6429B4B5-FE03-4620-B7EF-94F37F70441A}">
      <dsp:nvSpPr>
        <dsp:cNvPr id="0" name=""/>
        <dsp:cNvSpPr/>
      </dsp:nvSpPr>
      <dsp:spPr>
        <a:xfrm>
          <a:off x="1907147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60E19-4203-4A70-AA52-06827B6BDB53}">
      <dsp:nvSpPr>
        <dsp:cNvPr id="0" name=""/>
        <dsp:cNvSpPr/>
      </dsp:nvSpPr>
      <dsp:spPr>
        <a:xfrm>
          <a:off x="1993675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Éducatrice spécialisés en stimulation langagière</a:t>
          </a:r>
          <a:endParaRPr lang="fr-CA" sz="600" b="0" kern="1200" dirty="0">
            <a:latin typeface="+mn-lt"/>
            <a:cs typeface="Arial" panose="020B0604020202020204" pitchFamily="34" charset="0"/>
          </a:endParaRPr>
        </a:p>
      </dsp:txBody>
      <dsp:txXfrm>
        <a:off x="2008159" y="1542426"/>
        <a:ext cx="749790" cy="465543"/>
      </dsp:txXfrm>
    </dsp:sp>
    <dsp:sp modelId="{DBBE201D-6B6B-4640-8259-B311EA0EFE1B}">
      <dsp:nvSpPr>
        <dsp:cNvPr id="0" name=""/>
        <dsp:cNvSpPr/>
      </dsp:nvSpPr>
      <dsp:spPr>
        <a:xfrm>
          <a:off x="1907147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E45CF-6668-4486-8BDB-BF6044EC6C63}">
      <dsp:nvSpPr>
        <dsp:cNvPr id="0" name=""/>
        <dsp:cNvSpPr/>
      </dsp:nvSpPr>
      <dsp:spPr>
        <a:xfrm>
          <a:off x="1993675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Éducatrices spécialisées</a:t>
          </a:r>
        </a:p>
      </dsp:txBody>
      <dsp:txXfrm>
        <a:off x="2008159" y="2263427"/>
        <a:ext cx="749790" cy="465543"/>
      </dsp:txXfrm>
    </dsp:sp>
    <dsp:sp modelId="{8537D10B-236A-4A2D-A756-B671D5C76CAF}">
      <dsp:nvSpPr>
        <dsp:cNvPr id="0" name=""/>
        <dsp:cNvSpPr/>
      </dsp:nvSpPr>
      <dsp:spPr>
        <a:xfrm>
          <a:off x="2858963" y="724739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FC669-D0A0-4772-91FC-2C6AE902E351}">
      <dsp:nvSpPr>
        <dsp:cNvPr id="0" name=""/>
        <dsp:cNvSpPr/>
      </dsp:nvSpPr>
      <dsp:spPr>
        <a:xfrm>
          <a:off x="2945492" y="806941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Secrétaire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Armandine Vachon</a:t>
          </a:r>
        </a:p>
      </dsp:txBody>
      <dsp:txXfrm>
        <a:off x="2959976" y="821425"/>
        <a:ext cx="749790" cy="465543"/>
      </dsp:txXfrm>
    </dsp:sp>
    <dsp:sp modelId="{5B7B8B1F-53AD-4E26-9B21-2DAFD6215A7D}">
      <dsp:nvSpPr>
        <dsp:cNvPr id="0" name=""/>
        <dsp:cNvSpPr/>
      </dsp:nvSpPr>
      <dsp:spPr>
        <a:xfrm>
          <a:off x="2858963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0F907-C669-47B9-AADD-97DD7A3E4F53}">
      <dsp:nvSpPr>
        <dsp:cNvPr id="0" name=""/>
        <dsp:cNvSpPr/>
      </dsp:nvSpPr>
      <dsp:spPr>
        <a:xfrm>
          <a:off x="2945492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Bibliothécaire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Carmen Picard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2959976" y="1542426"/>
        <a:ext cx="749790" cy="465543"/>
      </dsp:txXfrm>
    </dsp:sp>
    <dsp:sp modelId="{369C43AB-FFD7-4D76-A916-3F2D8EB9CFD2}">
      <dsp:nvSpPr>
        <dsp:cNvPr id="0" name=""/>
        <dsp:cNvSpPr/>
      </dsp:nvSpPr>
      <dsp:spPr>
        <a:xfrm>
          <a:off x="6190321" y="724739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B0E4E-8059-4A04-80EE-64CCFFB6079F}">
      <dsp:nvSpPr>
        <dsp:cNvPr id="0" name=""/>
        <dsp:cNvSpPr/>
      </dsp:nvSpPr>
      <dsp:spPr>
        <a:xfrm>
          <a:off x="6276849" y="806941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Services d’enseignement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6291333" y="821425"/>
        <a:ext cx="749790" cy="465543"/>
      </dsp:txXfrm>
    </dsp:sp>
    <dsp:sp modelId="{80BDE6FA-F790-468B-A36D-07B417B17333}">
      <dsp:nvSpPr>
        <dsp:cNvPr id="0" name=""/>
        <dsp:cNvSpPr/>
      </dsp:nvSpPr>
      <dsp:spPr>
        <a:xfrm>
          <a:off x="3810779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BD581-71F0-487C-92D7-2ECF52ACAC6C}">
      <dsp:nvSpPr>
        <dsp:cNvPr id="0" name=""/>
        <dsp:cNvSpPr/>
      </dsp:nvSpPr>
      <dsp:spPr>
        <a:xfrm>
          <a:off x="3897308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Spécialités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3911792" y="1542426"/>
        <a:ext cx="749790" cy="465543"/>
      </dsp:txXfrm>
    </dsp:sp>
    <dsp:sp modelId="{360E55FE-8E66-4408-B935-53F03434D709}">
      <dsp:nvSpPr>
        <dsp:cNvPr id="0" name=""/>
        <dsp:cNvSpPr/>
      </dsp:nvSpPr>
      <dsp:spPr>
        <a:xfrm>
          <a:off x="3810779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65613-DA79-4C4E-96A3-6AC2A6BCD348}">
      <dsp:nvSpPr>
        <dsp:cNvPr id="0" name=""/>
        <dsp:cNvSpPr/>
      </dsp:nvSpPr>
      <dsp:spPr>
        <a:xfrm>
          <a:off x="3897308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Éducation physique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Adrien Thirnish</a:t>
          </a:r>
        </a:p>
      </dsp:txBody>
      <dsp:txXfrm>
        <a:off x="3911792" y="2263427"/>
        <a:ext cx="749790" cy="465543"/>
      </dsp:txXfrm>
    </dsp:sp>
    <dsp:sp modelId="{BCF94D32-748C-477D-BEF3-2F84990838B5}">
      <dsp:nvSpPr>
        <dsp:cNvPr id="0" name=""/>
        <dsp:cNvSpPr/>
      </dsp:nvSpPr>
      <dsp:spPr>
        <a:xfrm>
          <a:off x="3810779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680523-93AF-4A96-8E57-2B29EED4BE11}">
      <dsp:nvSpPr>
        <dsp:cNvPr id="0" name=""/>
        <dsp:cNvSpPr/>
      </dsp:nvSpPr>
      <dsp:spPr>
        <a:xfrm>
          <a:off x="3897308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/>
            <a:t>Enseignant PDHÉ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/>
            <a:t>Dany Gauvin</a:t>
          </a:r>
        </a:p>
      </dsp:txBody>
      <dsp:txXfrm>
        <a:off x="3911792" y="2984428"/>
        <a:ext cx="749790" cy="465543"/>
      </dsp:txXfrm>
    </dsp:sp>
    <dsp:sp modelId="{CEBFA3F5-4259-4348-BFCC-4CD6BDF8476B}">
      <dsp:nvSpPr>
        <dsp:cNvPr id="0" name=""/>
        <dsp:cNvSpPr/>
      </dsp:nvSpPr>
      <dsp:spPr>
        <a:xfrm>
          <a:off x="3810779" y="3608743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97616-559D-445B-885C-A49943D9D5B7}">
      <dsp:nvSpPr>
        <dsp:cNvPr id="0" name=""/>
        <dsp:cNvSpPr/>
      </dsp:nvSpPr>
      <dsp:spPr>
        <a:xfrm>
          <a:off x="3897308" y="3690945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Langue innue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Caroline Vachon</a:t>
          </a:r>
        </a:p>
      </dsp:txBody>
      <dsp:txXfrm>
        <a:off x="3911792" y="3705429"/>
        <a:ext cx="749790" cy="465543"/>
      </dsp:txXfrm>
    </dsp:sp>
    <dsp:sp modelId="{247E5526-E6F1-4924-8C04-DA8444E4CB45}">
      <dsp:nvSpPr>
        <dsp:cNvPr id="0" name=""/>
        <dsp:cNvSpPr/>
      </dsp:nvSpPr>
      <dsp:spPr>
        <a:xfrm>
          <a:off x="3810779" y="4329744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3FA52-49D0-46C2-9B74-AF48F73684FB}">
      <dsp:nvSpPr>
        <dsp:cNvPr id="0" name=""/>
        <dsp:cNvSpPr/>
      </dsp:nvSpPr>
      <dsp:spPr>
        <a:xfrm>
          <a:off x="3897308" y="4411946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Anglais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Steeve Landry</a:t>
          </a:r>
        </a:p>
      </dsp:txBody>
      <dsp:txXfrm>
        <a:off x="3911792" y="4426430"/>
        <a:ext cx="749790" cy="465543"/>
      </dsp:txXfrm>
    </dsp:sp>
    <dsp:sp modelId="{E8FEF3B1-84B1-4E07-8896-A0626BC6BB90}">
      <dsp:nvSpPr>
        <dsp:cNvPr id="0" name=""/>
        <dsp:cNvSpPr/>
      </dsp:nvSpPr>
      <dsp:spPr>
        <a:xfrm>
          <a:off x="4762596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546AF-9564-45CA-8EEA-34D8970BE8AF}">
      <dsp:nvSpPr>
        <dsp:cNvPr id="0" name=""/>
        <dsp:cNvSpPr/>
      </dsp:nvSpPr>
      <dsp:spPr>
        <a:xfrm>
          <a:off x="4849125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Classes adaptées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4863609" y="1542426"/>
        <a:ext cx="749790" cy="465543"/>
      </dsp:txXfrm>
    </dsp:sp>
    <dsp:sp modelId="{C1DBA08B-0BC4-4C75-A56C-2119FB709DF8}">
      <dsp:nvSpPr>
        <dsp:cNvPr id="0" name=""/>
        <dsp:cNvSpPr/>
      </dsp:nvSpPr>
      <dsp:spPr>
        <a:xfrm>
          <a:off x="4762596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C5FC8-A31E-4A53-B168-42363129B9CC}">
      <dsp:nvSpPr>
        <dsp:cNvPr id="0" name=""/>
        <dsp:cNvSpPr/>
      </dsp:nvSpPr>
      <dsp:spPr>
        <a:xfrm>
          <a:off x="4849125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adaptée au développement (CAD)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Audrée Francis-Méthot</a:t>
          </a:r>
        </a:p>
      </dsp:txBody>
      <dsp:txXfrm>
        <a:off x="4863609" y="2263427"/>
        <a:ext cx="749790" cy="465543"/>
      </dsp:txXfrm>
    </dsp:sp>
    <dsp:sp modelId="{9D3488FF-F76E-4B0A-9CF5-554E8939EF7D}">
      <dsp:nvSpPr>
        <dsp:cNvPr id="0" name=""/>
        <dsp:cNvSpPr/>
      </dsp:nvSpPr>
      <dsp:spPr>
        <a:xfrm>
          <a:off x="4762596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57BFD-1EE7-442B-946B-FED681C2A648}">
      <dsp:nvSpPr>
        <dsp:cNvPr id="0" name=""/>
        <dsp:cNvSpPr/>
      </dsp:nvSpPr>
      <dsp:spPr>
        <a:xfrm>
          <a:off x="4849125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cycle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Cloé Pelletier</a:t>
          </a:r>
        </a:p>
      </dsp:txBody>
      <dsp:txXfrm>
        <a:off x="4863609" y="2984428"/>
        <a:ext cx="749790" cy="465543"/>
      </dsp:txXfrm>
    </dsp:sp>
    <dsp:sp modelId="{E957DD62-E582-480D-ADEF-06394A0A2CDC}">
      <dsp:nvSpPr>
        <dsp:cNvPr id="0" name=""/>
        <dsp:cNvSpPr/>
      </dsp:nvSpPr>
      <dsp:spPr>
        <a:xfrm>
          <a:off x="4762596" y="3608743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18ED4-F2D4-48A6-8F5F-419BEC7103D2}">
      <dsp:nvSpPr>
        <dsp:cNvPr id="0" name=""/>
        <dsp:cNvSpPr/>
      </dsp:nvSpPr>
      <dsp:spPr>
        <a:xfrm>
          <a:off x="4849125" y="3690945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et 3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cycles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Lisette Michel</a:t>
          </a:r>
        </a:p>
      </dsp:txBody>
      <dsp:txXfrm>
        <a:off x="4863609" y="3705429"/>
        <a:ext cx="749790" cy="465543"/>
      </dsp:txXfrm>
    </dsp:sp>
    <dsp:sp modelId="{E95C6B1A-75A6-4CFF-88D3-E3F669A68D2A}">
      <dsp:nvSpPr>
        <dsp:cNvPr id="0" name=""/>
        <dsp:cNvSpPr/>
      </dsp:nvSpPr>
      <dsp:spPr>
        <a:xfrm>
          <a:off x="4762596" y="4329744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BE3956-2E40-4911-B006-FAB7D11857DF}">
      <dsp:nvSpPr>
        <dsp:cNvPr id="0" name=""/>
        <dsp:cNvSpPr/>
      </dsp:nvSpPr>
      <dsp:spPr>
        <a:xfrm>
          <a:off x="4849125" y="4411946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00" b="1" kern="1200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5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500" b="1" kern="1200" dirty="0">
              <a:latin typeface="+mn-lt"/>
              <a:cs typeface="Arial" panose="020B0604020202020204" pitchFamily="34" charset="0"/>
            </a:rPr>
            <a:t> et 3</a:t>
          </a:r>
          <a:r>
            <a:rPr lang="fr-CA" sz="5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500" b="1" kern="1200" dirty="0">
              <a:latin typeface="+mn-lt"/>
              <a:cs typeface="Arial" panose="020B0604020202020204" pitchFamily="34" charset="0"/>
            </a:rPr>
            <a:t> cycles</a:t>
          </a: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500" b="0" kern="1200" dirty="0">
              <a:latin typeface="+mn-lt"/>
              <a:cs typeface="Arial" panose="020B0604020202020204" pitchFamily="34" charset="0"/>
            </a:rPr>
            <a:t>Myra-Maude </a:t>
          </a:r>
          <a:r>
            <a:rPr lang="fr-CA" sz="500" b="0" kern="1200" dirty="0" err="1">
              <a:latin typeface="+mn-lt"/>
              <a:cs typeface="Arial" panose="020B0604020202020204" pitchFamily="34" charset="0"/>
            </a:rPr>
            <a:t>Dessurault</a:t>
          </a:r>
          <a:endParaRPr lang="fr-CA" sz="500" kern="1200" dirty="0"/>
        </a:p>
      </dsp:txBody>
      <dsp:txXfrm>
        <a:off x="4863609" y="4426430"/>
        <a:ext cx="749790" cy="465543"/>
      </dsp:txXfrm>
    </dsp:sp>
    <dsp:sp modelId="{85CF19E4-14AA-4AB5-BBCF-04E5EFF34139}">
      <dsp:nvSpPr>
        <dsp:cNvPr id="0" name=""/>
        <dsp:cNvSpPr/>
      </dsp:nvSpPr>
      <dsp:spPr>
        <a:xfrm>
          <a:off x="4762596" y="5050745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77D51-0327-4B5D-B3F7-814B5B4458B5}">
      <dsp:nvSpPr>
        <dsp:cNvPr id="0" name=""/>
        <dsp:cNvSpPr/>
      </dsp:nvSpPr>
      <dsp:spPr>
        <a:xfrm>
          <a:off x="4849125" y="5132947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kangourou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Laurette Grégoire</a:t>
          </a:r>
        </a:p>
      </dsp:txBody>
      <dsp:txXfrm>
        <a:off x="4863609" y="5147431"/>
        <a:ext cx="749790" cy="465543"/>
      </dsp:txXfrm>
    </dsp:sp>
    <dsp:sp modelId="{C68BB4B4-3D78-4CA8-AABC-9B4C4CD067D4}">
      <dsp:nvSpPr>
        <dsp:cNvPr id="0" name=""/>
        <dsp:cNvSpPr/>
      </dsp:nvSpPr>
      <dsp:spPr>
        <a:xfrm>
          <a:off x="5714412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258D6-453E-41EB-A622-66D7D002B3FC}">
      <dsp:nvSpPr>
        <dsp:cNvPr id="0" name=""/>
        <dsp:cNvSpPr/>
      </dsp:nvSpPr>
      <dsp:spPr>
        <a:xfrm>
          <a:off x="5800941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Préscolaire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5815425" y="1542426"/>
        <a:ext cx="749790" cy="465543"/>
      </dsp:txXfrm>
    </dsp:sp>
    <dsp:sp modelId="{25F70189-2272-4758-B511-D7340A8F5F3C}">
      <dsp:nvSpPr>
        <dsp:cNvPr id="0" name=""/>
        <dsp:cNvSpPr/>
      </dsp:nvSpPr>
      <dsp:spPr>
        <a:xfrm>
          <a:off x="5714412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18002-544F-426A-A058-AF9B66220730}">
      <dsp:nvSpPr>
        <dsp:cNvPr id="0" name=""/>
        <dsp:cNvSpPr/>
      </dsp:nvSpPr>
      <dsp:spPr>
        <a:xfrm>
          <a:off x="5800941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Préscolaire 4 ans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Paquerette Mollen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Marie-Claude Grégoire</a:t>
          </a:r>
        </a:p>
      </dsp:txBody>
      <dsp:txXfrm>
        <a:off x="5815425" y="2263427"/>
        <a:ext cx="749790" cy="465543"/>
      </dsp:txXfrm>
    </dsp:sp>
    <dsp:sp modelId="{6D129D43-574B-456D-B8CB-9BA9E79B269F}">
      <dsp:nvSpPr>
        <dsp:cNvPr id="0" name=""/>
        <dsp:cNvSpPr/>
      </dsp:nvSpPr>
      <dsp:spPr>
        <a:xfrm>
          <a:off x="5714412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43487-39CE-4EDC-BFD9-DA3835EFAA9B}">
      <dsp:nvSpPr>
        <dsp:cNvPr id="0" name=""/>
        <dsp:cNvSpPr/>
      </dsp:nvSpPr>
      <dsp:spPr>
        <a:xfrm>
          <a:off x="5800941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Préscolaire 5 ans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Micheline Jourdain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Isabelle Fontaine</a:t>
          </a:r>
        </a:p>
      </dsp:txBody>
      <dsp:txXfrm>
        <a:off x="5815425" y="2984428"/>
        <a:ext cx="749790" cy="465543"/>
      </dsp:txXfrm>
    </dsp:sp>
    <dsp:sp modelId="{C235BC69-2A58-4DC4-939F-09B2C17BEFC0}">
      <dsp:nvSpPr>
        <dsp:cNvPr id="0" name=""/>
        <dsp:cNvSpPr/>
      </dsp:nvSpPr>
      <dsp:spPr>
        <a:xfrm>
          <a:off x="6666229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04926-0706-42CC-9AA2-EF2F2184A7D7}">
      <dsp:nvSpPr>
        <dsp:cNvPr id="0" name=""/>
        <dsp:cNvSpPr/>
      </dsp:nvSpPr>
      <dsp:spPr>
        <a:xfrm>
          <a:off x="6752758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6767242" y="1542426"/>
        <a:ext cx="749790" cy="465543"/>
      </dsp:txXfrm>
    </dsp:sp>
    <dsp:sp modelId="{350F068F-E642-4DE6-8FBF-C42FDE633C62}">
      <dsp:nvSpPr>
        <dsp:cNvPr id="0" name=""/>
        <dsp:cNvSpPr/>
      </dsp:nvSpPr>
      <dsp:spPr>
        <a:xfrm>
          <a:off x="6666229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F9F84-4DB0-4C75-820C-61BC37312A81}">
      <dsp:nvSpPr>
        <dsp:cNvPr id="0" name=""/>
        <dsp:cNvSpPr/>
      </dsp:nvSpPr>
      <dsp:spPr>
        <a:xfrm>
          <a:off x="6752758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ère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Gisèle Monger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Rébecca Jenniss</a:t>
          </a:r>
        </a:p>
      </dsp:txBody>
      <dsp:txXfrm>
        <a:off x="6767242" y="2263427"/>
        <a:ext cx="749790" cy="465543"/>
      </dsp:txXfrm>
    </dsp:sp>
    <dsp:sp modelId="{965701D7-F7E7-4747-8591-B2164326D3ED}">
      <dsp:nvSpPr>
        <dsp:cNvPr id="0" name=""/>
        <dsp:cNvSpPr/>
      </dsp:nvSpPr>
      <dsp:spPr>
        <a:xfrm>
          <a:off x="6666229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D3CAF-739D-49F5-AA11-BEC8CA2F4EB0}">
      <dsp:nvSpPr>
        <dsp:cNvPr id="0" name=""/>
        <dsp:cNvSpPr/>
      </dsp:nvSpPr>
      <dsp:spPr>
        <a:xfrm>
          <a:off x="6752758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Jocelyne Monger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Marie-Josée Chamberland</a:t>
          </a:r>
        </a:p>
      </dsp:txBody>
      <dsp:txXfrm>
        <a:off x="6767242" y="2984428"/>
        <a:ext cx="749790" cy="465543"/>
      </dsp:txXfrm>
    </dsp:sp>
    <dsp:sp modelId="{B881889C-79CF-4428-B3E6-FB831875A260}">
      <dsp:nvSpPr>
        <dsp:cNvPr id="0" name=""/>
        <dsp:cNvSpPr/>
      </dsp:nvSpPr>
      <dsp:spPr>
        <a:xfrm>
          <a:off x="7618045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1A643-98AC-4B23-8B87-31AC618AB05E}">
      <dsp:nvSpPr>
        <dsp:cNvPr id="0" name=""/>
        <dsp:cNvSpPr/>
      </dsp:nvSpPr>
      <dsp:spPr>
        <a:xfrm>
          <a:off x="7704574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7719058" y="1542426"/>
        <a:ext cx="749790" cy="465543"/>
      </dsp:txXfrm>
    </dsp:sp>
    <dsp:sp modelId="{92D722B6-94B2-4AA7-9663-FE857718E375}">
      <dsp:nvSpPr>
        <dsp:cNvPr id="0" name=""/>
        <dsp:cNvSpPr/>
      </dsp:nvSpPr>
      <dsp:spPr>
        <a:xfrm>
          <a:off x="7618045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59EBA-8D37-444E-8DC4-1ADE4F825E93}">
      <dsp:nvSpPr>
        <dsp:cNvPr id="0" name=""/>
        <dsp:cNvSpPr/>
      </dsp:nvSpPr>
      <dsp:spPr>
        <a:xfrm>
          <a:off x="7704574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Brenda Bobbitt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J-F Rancourt</a:t>
          </a:r>
        </a:p>
      </dsp:txBody>
      <dsp:txXfrm>
        <a:off x="7719058" y="2263427"/>
        <a:ext cx="749790" cy="465543"/>
      </dsp:txXfrm>
    </dsp:sp>
    <dsp:sp modelId="{FCF1B29E-E1F0-440D-A31F-10FBE8674497}">
      <dsp:nvSpPr>
        <dsp:cNvPr id="0" name=""/>
        <dsp:cNvSpPr/>
      </dsp:nvSpPr>
      <dsp:spPr>
        <a:xfrm>
          <a:off x="7618045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F7303-777F-45A7-B197-CBF29E357EB9}">
      <dsp:nvSpPr>
        <dsp:cNvPr id="0" name=""/>
        <dsp:cNvSpPr/>
      </dsp:nvSpPr>
      <dsp:spPr>
        <a:xfrm>
          <a:off x="7704574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4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Line Pineault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Nancy Girard</a:t>
          </a:r>
        </a:p>
      </dsp:txBody>
      <dsp:txXfrm>
        <a:off x="7719058" y="2984428"/>
        <a:ext cx="749790" cy="465543"/>
      </dsp:txXfrm>
    </dsp:sp>
    <dsp:sp modelId="{CB47AAD5-4C52-4193-92C6-630F6191D55F}">
      <dsp:nvSpPr>
        <dsp:cNvPr id="0" name=""/>
        <dsp:cNvSpPr/>
      </dsp:nvSpPr>
      <dsp:spPr>
        <a:xfrm>
          <a:off x="8569862" y="1445740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F8F9E-84AA-416C-AA64-4B07D61F823D}">
      <dsp:nvSpPr>
        <dsp:cNvPr id="0" name=""/>
        <dsp:cNvSpPr/>
      </dsp:nvSpPr>
      <dsp:spPr>
        <a:xfrm>
          <a:off x="8656390" y="1527942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8670874" y="1542426"/>
        <a:ext cx="749790" cy="465543"/>
      </dsp:txXfrm>
    </dsp:sp>
    <dsp:sp modelId="{3200BDC3-24A3-4BE8-8685-48097719BBC0}">
      <dsp:nvSpPr>
        <dsp:cNvPr id="0" name=""/>
        <dsp:cNvSpPr/>
      </dsp:nvSpPr>
      <dsp:spPr>
        <a:xfrm>
          <a:off x="8569862" y="2166741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2CD22-4900-4A0C-990D-56F2AC3CE3B4}">
      <dsp:nvSpPr>
        <dsp:cNvPr id="0" name=""/>
        <dsp:cNvSpPr/>
      </dsp:nvSpPr>
      <dsp:spPr>
        <a:xfrm>
          <a:off x="8656390" y="2248943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5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/>
            <a:t>Cindy Nolin-Cossette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</dsp:txBody>
      <dsp:txXfrm>
        <a:off x="8670874" y="2263427"/>
        <a:ext cx="749790" cy="465543"/>
      </dsp:txXfrm>
    </dsp:sp>
    <dsp:sp modelId="{3C8483A2-ED50-4C78-80DA-05E435BF7306}">
      <dsp:nvSpPr>
        <dsp:cNvPr id="0" name=""/>
        <dsp:cNvSpPr/>
      </dsp:nvSpPr>
      <dsp:spPr>
        <a:xfrm>
          <a:off x="8569862" y="2887742"/>
          <a:ext cx="778758" cy="494511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1BC42-29B8-4772-8415-0E632E3D9345}">
      <dsp:nvSpPr>
        <dsp:cNvPr id="0" name=""/>
        <dsp:cNvSpPr/>
      </dsp:nvSpPr>
      <dsp:spPr>
        <a:xfrm>
          <a:off x="8656390" y="2969944"/>
          <a:ext cx="778758" cy="4945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6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Vanessa Roy</a:t>
          </a:r>
        </a:p>
      </dsp:txBody>
      <dsp:txXfrm>
        <a:off x="8670874" y="2984428"/>
        <a:ext cx="749790" cy="4655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EB9FB-A6A1-4F20-955A-14CE46558476}">
      <dsp:nvSpPr>
        <dsp:cNvPr id="0" name=""/>
        <dsp:cNvSpPr/>
      </dsp:nvSpPr>
      <dsp:spPr>
        <a:xfrm>
          <a:off x="9763433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9D2A9-36DA-433B-8EC9-64478327064F}">
      <dsp:nvSpPr>
        <dsp:cNvPr id="0" name=""/>
        <dsp:cNvSpPr/>
      </dsp:nvSpPr>
      <dsp:spPr>
        <a:xfrm>
          <a:off x="9763433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C42B4-49BF-4332-9D6F-7C2A50FE6E60}">
      <dsp:nvSpPr>
        <dsp:cNvPr id="0" name=""/>
        <dsp:cNvSpPr/>
      </dsp:nvSpPr>
      <dsp:spPr>
        <a:xfrm>
          <a:off x="7203879" y="1822732"/>
          <a:ext cx="2605274" cy="24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87"/>
              </a:lnTo>
              <a:lnTo>
                <a:pt x="2605274" y="168987"/>
              </a:lnTo>
              <a:lnTo>
                <a:pt x="2605274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877C62-C470-4747-9CD0-906D36BE00E5}">
      <dsp:nvSpPr>
        <dsp:cNvPr id="0" name=""/>
        <dsp:cNvSpPr/>
      </dsp:nvSpPr>
      <dsp:spPr>
        <a:xfrm>
          <a:off x="8721323" y="4190926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391E5-DF67-46BF-AEEB-34F437AF0877}">
      <dsp:nvSpPr>
        <dsp:cNvPr id="0" name=""/>
        <dsp:cNvSpPr/>
      </dsp:nvSpPr>
      <dsp:spPr>
        <a:xfrm>
          <a:off x="8721323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057CF-33F6-4D9E-AF5C-EBB57F6947AE}">
      <dsp:nvSpPr>
        <dsp:cNvPr id="0" name=""/>
        <dsp:cNvSpPr/>
      </dsp:nvSpPr>
      <dsp:spPr>
        <a:xfrm>
          <a:off x="8721323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867489-5BF9-4829-80A4-39DF3DF4E793}">
      <dsp:nvSpPr>
        <dsp:cNvPr id="0" name=""/>
        <dsp:cNvSpPr/>
      </dsp:nvSpPr>
      <dsp:spPr>
        <a:xfrm>
          <a:off x="7203879" y="1822732"/>
          <a:ext cx="1563164" cy="24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87"/>
              </a:lnTo>
              <a:lnTo>
                <a:pt x="1563164" y="168987"/>
              </a:lnTo>
              <a:lnTo>
                <a:pt x="1563164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DEAA4-A92D-4074-961B-ABF6F8A63A4B}">
      <dsp:nvSpPr>
        <dsp:cNvPr id="0" name=""/>
        <dsp:cNvSpPr/>
      </dsp:nvSpPr>
      <dsp:spPr>
        <a:xfrm>
          <a:off x="7679213" y="3660864"/>
          <a:ext cx="91440" cy="6535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4567"/>
              </a:lnTo>
              <a:lnTo>
                <a:pt x="60470" y="574567"/>
              </a:lnTo>
              <a:lnTo>
                <a:pt x="60470" y="653555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248C3-8661-4FCB-98D6-1BD01E5D8610}">
      <dsp:nvSpPr>
        <dsp:cNvPr id="0" name=""/>
        <dsp:cNvSpPr/>
      </dsp:nvSpPr>
      <dsp:spPr>
        <a:xfrm>
          <a:off x="7679213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BDFB9-6257-4916-9157-9FCCFD4C75DA}">
      <dsp:nvSpPr>
        <dsp:cNvPr id="0" name=""/>
        <dsp:cNvSpPr/>
      </dsp:nvSpPr>
      <dsp:spPr>
        <a:xfrm>
          <a:off x="7203879" y="1822732"/>
          <a:ext cx="521054" cy="24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87"/>
              </a:lnTo>
              <a:lnTo>
                <a:pt x="521054" y="168987"/>
              </a:lnTo>
              <a:lnTo>
                <a:pt x="521054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20ECF-2633-41AF-95AE-4C5B9B6CD00F}">
      <dsp:nvSpPr>
        <dsp:cNvPr id="0" name=""/>
        <dsp:cNvSpPr/>
      </dsp:nvSpPr>
      <dsp:spPr>
        <a:xfrm>
          <a:off x="6637104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9A71C-6544-4DF4-AA89-4D936AC271D2}">
      <dsp:nvSpPr>
        <dsp:cNvPr id="0" name=""/>
        <dsp:cNvSpPr/>
      </dsp:nvSpPr>
      <dsp:spPr>
        <a:xfrm>
          <a:off x="6637104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CF5EE4-13ED-4AC6-AC52-62A6D72C9F3E}">
      <dsp:nvSpPr>
        <dsp:cNvPr id="0" name=""/>
        <dsp:cNvSpPr/>
      </dsp:nvSpPr>
      <dsp:spPr>
        <a:xfrm>
          <a:off x="6682824" y="1822732"/>
          <a:ext cx="521054" cy="247974"/>
        </a:xfrm>
        <a:custGeom>
          <a:avLst/>
          <a:gdLst/>
          <a:ahLst/>
          <a:cxnLst/>
          <a:rect l="0" t="0" r="0" b="0"/>
          <a:pathLst>
            <a:path>
              <a:moveTo>
                <a:pt x="521054" y="0"/>
              </a:moveTo>
              <a:lnTo>
                <a:pt x="521054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23A4E0-3C5F-4C2E-9082-C5A9B2AAED48}">
      <dsp:nvSpPr>
        <dsp:cNvPr id="0" name=""/>
        <dsp:cNvSpPr/>
      </dsp:nvSpPr>
      <dsp:spPr>
        <a:xfrm>
          <a:off x="5594994" y="4980324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6398D8-985E-472D-8C6D-3993FE7D3F5C}">
      <dsp:nvSpPr>
        <dsp:cNvPr id="0" name=""/>
        <dsp:cNvSpPr/>
      </dsp:nvSpPr>
      <dsp:spPr>
        <a:xfrm>
          <a:off x="5594994" y="4190926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5B3A2-A909-4890-9A90-2456F49174BB}">
      <dsp:nvSpPr>
        <dsp:cNvPr id="0" name=""/>
        <dsp:cNvSpPr/>
      </dsp:nvSpPr>
      <dsp:spPr>
        <a:xfrm>
          <a:off x="5594994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692D5-808C-4772-91E5-E138C3EEC3B1}">
      <dsp:nvSpPr>
        <dsp:cNvPr id="0" name=""/>
        <dsp:cNvSpPr/>
      </dsp:nvSpPr>
      <dsp:spPr>
        <a:xfrm>
          <a:off x="5594994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4D6155-0215-408D-8530-F45FCC5E88D0}">
      <dsp:nvSpPr>
        <dsp:cNvPr id="0" name=""/>
        <dsp:cNvSpPr/>
      </dsp:nvSpPr>
      <dsp:spPr>
        <a:xfrm>
          <a:off x="5640714" y="1822732"/>
          <a:ext cx="1563164" cy="247974"/>
        </a:xfrm>
        <a:custGeom>
          <a:avLst/>
          <a:gdLst/>
          <a:ahLst/>
          <a:cxnLst/>
          <a:rect l="0" t="0" r="0" b="0"/>
          <a:pathLst>
            <a:path>
              <a:moveTo>
                <a:pt x="1563164" y="0"/>
              </a:moveTo>
              <a:lnTo>
                <a:pt x="1563164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8CD56-AA8E-4744-8F81-1ED3A9366F00}">
      <dsp:nvSpPr>
        <dsp:cNvPr id="0" name=""/>
        <dsp:cNvSpPr/>
      </dsp:nvSpPr>
      <dsp:spPr>
        <a:xfrm>
          <a:off x="4552884" y="4980324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B60E60-2A67-4807-BD4B-3ED8A3B0E854}">
      <dsp:nvSpPr>
        <dsp:cNvPr id="0" name=""/>
        <dsp:cNvSpPr/>
      </dsp:nvSpPr>
      <dsp:spPr>
        <a:xfrm>
          <a:off x="4552884" y="4190926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4C10E-CBFE-4648-B838-80A19860E4D9}">
      <dsp:nvSpPr>
        <dsp:cNvPr id="0" name=""/>
        <dsp:cNvSpPr/>
      </dsp:nvSpPr>
      <dsp:spPr>
        <a:xfrm>
          <a:off x="4552884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32D807-68DC-4119-9A1D-448058D13B94}">
      <dsp:nvSpPr>
        <dsp:cNvPr id="0" name=""/>
        <dsp:cNvSpPr/>
      </dsp:nvSpPr>
      <dsp:spPr>
        <a:xfrm>
          <a:off x="4552884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29BC44-BFED-46FE-8259-5C461E3ADAFE}">
      <dsp:nvSpPr>
        <dsp:cNvPr id="0" name=""/>
        <dsp:cNvSpPr/>
      </dsp:nvSpPr>
      <dsp:spPr>
        <a:xfrm>
          <a:off x="4598604" y="1822732"/>
          <a:ext cx="2605274" cy="247974"/>
        </a:xfrm>
        <a:custGeom>
          <a:avLst/>
          <a:gdLst/>
          <a:ahLst/>
          <a:cxnLst/>
          <a:rect l="0" t="0" r="0" b="0"/>
          <a:pathLst>
            <a:path>
              <a:moveTo>
                <a:pt x="2605274" y="0"/>
              </a:moveTo>
              <a:lnTo>
                <a:pt x="2605274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27D9B-31C7-4338-B76D-CEA3EBCA43FC}">
      <dsp:nvSpPr>
        <dsp:cNvPr id="0" name=""/>
        <dsp:cNvSpPr/>
      </dsp:nvSpPr>
      <dsp:spPr>
        <a:xfrm>
          <a:off x="3817022" y="1033333"/>
          <a:ext cx="3386856" cy="24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87"/>
              </a:lnTo>
              <a:lnTo>
                <a:pt x="3386856" y="168987"/>
              </a:lnTo>
              <a:lnTo>
                <a:pt x="3386856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B41E95-4D1E-40E2-9315-7F5D209EFAEB}">
      <dsp:nvSpPr>
        <dsp:cNvPr id="0" name=""/>
        <dsp:cNvSpPr/>
      </dsp:nvSpPr>
      <dsp:spPr>
        <a:xfrm>
          <a:off x="3510774" y="1822732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D6382-B838-4ABC-B78F-E59E286C992D}">
      <dsp:nvSpPr>
        <dsp:cNvPr id="0" name=""/>
        <dsp:cNvSpPr/>
      </dsp:nvSpPr>
      <dsp:spPr>
        <a:xfrm>
          <a:off x="3556494" y="1033333"/>
          <a:ext cx="260527" cy="247974"/>
        </a:xfrm>
        <a:custGeom>
          <a:avLst/>
          <a:gdLst/>
          <a:ahLst/>
          <a:cxnLst/>
          <a:rect l="0" t="0" r="0" b="0"/>
          <a:pathLst>
            <a:path>
              <a:moveTo>
                <a:pt x="260527" y="0"/>
              </a:moveTo>
              <a:lnTo>
                <a:pt x="260527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9C9B9-9F46-4351-AD68-7DDF0630234F}">
      <dsp:nvSpPr>
        <dsp:cNvPr id="0" name=""/>
        <dsp:cNvSpPr/>
      </dsp:nvSpPr>
      <dsp:spPr>
        <a:xfrm>
          <a:off x="2468664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E8B7D-4D1B-47A7-9739-B438D3054E82}">
      <dsp:nvSpPr>
        <dsp:cNvPr id="0" name=""/>
        <dsp:cNvSpPr/>
      </dsp:nvSpPr>
      <dsp:spPr>
        <a:xfrm>
          <a:off x="1993329" y="1822732"/>
          <a:ext cx="521054" cy="24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987"/>
              </a:lnTo>
              <a:lnTo>
                <a:pt x="521054" y="168987"/>
              </a:lnTo>
              <a:lnTo>
                <a:pt x="521054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8575F-0DAE-405E-99CC-647F0BE43E92}">
      <dsp:nvSpPr>
        <dsp:cNvPr id="0" name=""/>
        <dsp:cNvSpPr/>
      </dsp:nvSpPr>
      <dsp:spPr>
        <a:xfrm>
          <a:off x="1426554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E480E-8ED4-48DF-9B39-55765133C549}">
      <dsp:nvSpPr>
        <dsp:cNvPr id="0" name=""/>
        <dsp:cNvSpPr/>
      </dsp:nvSpPr>
      <dsp:spPr>
        <a:xfrm>
          <a:off x="1426554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5BB36-6D85-4ACB-8B86-DBD63527E4F7}">
      <dsp:nvSpPr>
        <dsp:cNvPr id="0" name=""/>
        <dsp:cNvSpPr/>
      </dsp:nvSpPr>
      <dsp:spPr>
        <a:xfrm>
          <a:off x="1472274" y="1822732"/>
          <a:ext cx="521054" cy="247974"/>
        </a:xfrm>
        <a:custGeom>
          <a:avLst/>
          <a:gdLst/>
          <a:ahLst/>
          <a:cxnLst/>
          <a:rect l="0" t="0" r="0" b="0"/>
          <a:pathLst>
            <a:path>
              <a:moveTo>
                <a:pt x="521054" y="0"/>
              </a:moveTo>
              <a:lnTo>
                <a:pt x="521054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CEF7EA-12B5-43C6-A10D-BE7083C9439D}">
      <dsp:nvSpPr>
        <dsp:cNvPr id="0" name=""/>
        <dsp:cNvSpPr/>
      </dsp:nvSpPr>
      <dsp:spPr>
        <a:xfrm>
          <a:off x="1993329" y="1033333"/>
          <a:ext cx="1823692" cy="247974"/>
        </a:xfrm>
        <a:custGeom>
          <a:avLst/>
          <a:gdLst/>
          <a:ahLst/>
          <a:cxnLst/>
          <a:rect l="0" t="0" r="0" b="0"/>
          <a:pathLst>
            <a:path>
              <a:moveTo>
                <a:pt x="1823692" y="0"/>
              </a:moveTo>
              <a:lnTo>
                <a:pt x="1823692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B81DF5-124A-45E3-B600-68CDF683C1CE}">
      <dsp:nvSpPr>
        <dsp:cNvPr id="0" name=""/>
        <dsp:cNvSpPr/>
      </dsp:nvSpPr>
      <dsp:spPr>
        <a:xfrm>
          <a:off x="384445" y="3401528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297A7-584E-4C12-A872-9889DA4D74FB}">
      <dsp:nvSpPr>
        <dsp:cNvPr id="0" name=""/>
        <dsp:cNvSpPr/>
      </dsp:nvSpPr>
      <dsp:spPr>
        <a:xfrm>
          <a:off x="384445" y="2612130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4BC60D-DD15-41EF-87C3-9D812D52F3B8}">
      <dsp:nvSpPr>
        <dsp:cNvPr id="0" name=""/>
        <dsp:cNvSpPr/>
      </dsp:nvSpPr>
      <dsp:spPr>
        <a:xfrm>
          <a:off x="384445" y="1822732"/>
          <a:ext cx="91440" cy="2479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64E9C1-56A2-43F4-AA7B-B9BC768EE40A}">
      <dsp:nvSpPr>
        <dsp:cNvPr id="0" name=""/>
        <dsp:cNvSpPr/>
      </dsp:nvSpPr>
      <dsp:spPr>
        <a:xfrm>
          <a:off x="430165" y="1033333"/>
          <a:ext cx="3386856" cy="247974"/>
        </a:xfrm>
        <a:custGeom>
          <a:avLst/>
          <a:gdLst/>
          <a:ahLst/>
          <a:cxnLst/>
          <a:rect l="0" t="0" r="0" b="0"/>
          <a:pathLst>
            <a:path>
              <a:moveTo>
                <a:pt x="3386856" y="0"/>
              </a:moveTo>
              <a:lnTo>
                <a:pt x="3386856" y="168987"/>
              </a:lnTo>
              <a:lnTo>
                <a:pt x="0" y="168987"/>
              </a:lnTo>
              <a:lnTo>
                <a:pt x="0" y="247974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0D693-DFD0-43ED-B1F0-810EFA0AB8A7}">
      <dsp:nvSpPr>
        <dsp:cNvPr id="0" name=""/>
        <dsp:cNvSpPr/>
      </dsp:nvSpPr>
      <dsp:spPr>
        <a:xfrm>
          <a:off x="3390704" y="491910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45870E-A5D4-4EEF-856E-272026D8EAA7}">
      <dsp:nvSpPr>
        <dsp:cNvPr id="0" name=""/>
        <dsp:cNvSpPr/>
      </dsp:nvSpPr>
      <dsp:spPr>
        <a:xfrm>
          <a:off x="3485441" y="581910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Direction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Ingrid Thirnish</a:t>
          </a:r>
        </a:p>
      </dsp:txBody>
      <dsp:txXfrm>
        <a:off x="3501299" y="597768"/>
        <a:ext cx="820919" cy="509707"/>
      </dsp:txXfrm>
    </dsp:sp>
    <dsp:sp modelId="{1CFAB737-33C2-4B7C-ACBC-F921406CEA39}">
      <dsp:nvSpPr>
        <dsp:cNvPr id="0" name=""/>
        <dsp:cNvSpPr/>
      </dsp:nvSpPr>
      <dsp:spPr>
        <a:xfrm>
          <a:off x="3847" y="1281308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4E39D0-3FCF-44B6-A69A-09FF5337E6A2}">
      <dsp:nvSpPr>
        <dsp:cNvPr id="0" name=""/>
        <dsp:cNvSpPr/>
      </dsp:nvSpPr>
      <dsp:spPr>
        <a:xfrm>
          <a:off x="98584" y="1371309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Services complémentaires</a:t>
          </a:r>
        </a:p>
      </dsp:txBody>
      <dsp:txXfrm>
        <a:off x="114442" y="1387167"/>
        <a:ext cx="820919" cy="509707"/>
      </dsp:txXfrm>
    </dsp:sp>
    <dsp:sp modelId="{E35B1B1C-7954-4897-B7BC-87F201955BAF}">
      <dsp:nvSpPr>
        <dsp:cNvPr id="0" name=""/>
        <dsp:cNvSpPr/>
      </dsp:nvSpPr>
      <dsp:spPr>
        <a:xfrm>
          <a:off x="3847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71CFEB-4CE2-4E91-8E36-3F133A6B365A}">
      <dsp:nvSpPr>
        <dsp:cNvPr id="0" name=""/>
        <dsp:cNvSpPr/>
      </dsp:nvSpPr>
      <dsp:spPr>
        <a:xfrm>
          <a:off x="98584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Animateur à la vie étudiante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Marie-Ève Ambroise</a:t>
          </a:r>
        </a:p>
      </dsp:txBody>
      <dsp:txXfrm>
        <a:off x="114442" y="2176565"/>
        <a:ext cx="820919" cy="509707"/>
      </dsp:txXfrm>
    </dsp:sp>
    <dsp:sp modelId="{6BB262F2-2D7E-4FC3-BF4A-C53B75992B68}">
      <dsp:nvSpPr>
        <dsp:cNvPr id="0" name=""/>
        <dsp:cNvSpPr/>
      </dsp:nvSpPr>
      <dsp:spPr>
        <a:xfrm>
          <a:off x="3847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FC992D-B7D0-40D8-A98F-32F2A1912E01}">
      <dsp:nvSpPr>
        <dsp:cNvPr id="0" name=""/>
        <dsp:cNvSpPr/>
      </dsp:nvSpPr>
      <dsp:spPr>
        <a:xfrm>
          <a:off x="98584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/>
            <a:t>Responsable du service de garde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/>
            <a:t>Dalida Cheezo</a:t>
          </a:r>
        </a:p>
      </dsp:txBody>
      <dsp:txXfrm>
        <a:off x="114442" y="2965963"/>
        <a:ext cx="820919" cy="509707"/>
      </dsp:txXfrm>
    </dsp:sp>
    <dsp:sp modelId="{7DE30885-5522-4D61-8E3D-F6F980CB33F4}">
      <dsp:nvSpPr>
        <dsp:cNvPr id="0" name=""/>
        <dsp:cNvSpPr/>
      </dsp:nvSpPr>
      <dsp:spPr>
        <a:xfrm>
          <a:off x="3847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EEE6C-AEDD-4CFC-9B76-AD0CB69E2256}">
      <dsp:nvSpPr>
        <dsp:cNvPr id="0" name=""/>
        <dsp:cNvSpPr/>
      </dsp:nvSpPr>
      <dsp:spPr>
        <a:xfrm>
          <a:off x="98584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Éducatrices du service </a:t>
          </a:r>
          <a:r>
            <a:rPr lang="fr-CA" sz="700" b="1" kern="1200"/>
            <a:t>de garde</a:t>
          </a:r>
        </a:p>
      </dsp:txBody>
      <dsp:txXfrm>
        <a:off x="114442" y="3755361"/>
        <a:ext cx="820919" cy="509707"/>
      </dsp:txXfrm>
    </dsp:sp>
    <dsp:sp modelId="{71BB20E6-DAC9-44C7-901D-A5D9ACA63726}">
      <dsp:nvSpPr>
        <dsp:cNvPr id="0" name=""/>
        <dsp:cNvSpPr/>
      </dsp:nvSpPr>
      <dsp:spPr>
        <a:xfrm>
          <a:off x="1567012" y="1281308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34BF1-48D0-4A01-8A82-95F5DABAF66A}">
      <dsp:nvSpPr>
        <dsp:cNvPr id="0" name=""/>
        <dsp:cNvSpPr/>
      </dsp:nvSpPr>
      <dsp:spPr>
        <a:xfrm>
          <a:off x="1661749" y="1371309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Adaptation scolaire</a:t>
          </a:r>
        </a:p>
      </dsp:txBody>
      <dsp:txXfrm>
        <a:off x="1677607" y="1387167"/>
        <a:ext cx="820919" cy="509707"/>
      </dsp:txXfrm>
    </dsp:sp>
    <dsp:sp modelId="{46BBBD7D-3B4B-47A3-8196-AAABC365C6BC}">
      <dsp:nvSpPr>
        <dsp:cNvPr id="0" name=""/>
        <dsp:cNvSpPr/>
      </dsp:nvSpPr>
      <dsp:spPr>
        <a:xfrm>
          <a:off x="1045957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57064-C670-4A1A-AA47-456FA6E0CC28}">
      <dsp:nvSpPr>
        <dsp:cNvPr id="0" name=""/>
        <dsp:cNvSpPr/>
      </dsp:nvSpPr>
      <dsp:spPr>
        <a:xfrm>
          <a:off x="1140694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Travailleuse sociale</a:t>
          </a:r>
          <a:endParaRPr lang="fr-CA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 err="1"/>
            <a:t>Ymanie</a:t>
          </a:r>
          <a:r>
            <a:rPr lang="fr-CA" sz="700" kern="1200" dirty="0"/>
            <a:t> </a:t>
          </a:r>
          <a:r>
            <a:rPr lang="fr-CA" sz="700" kern="1200" dirty="0" err="1"/>
            <a:t>Sakho</a:t>
          </a:r>
          <a:endParaRPr lang="fr-CA" sz="700" b="1" kern="1200" dirty="0">
            <a:latin typeface="+mn-lt"/>
            <a:cs typeface="Arial" panose="020B0604020202020204" pitchFamily="34" charset="0"/>
          </a:endParaRPr>
        </a:p>
      </dsp:txBody>
      <dsp:txXfrm>
        <a:off x="1156552" y="2176565"/>
        <a:ext cx="820919" cy="509707"/>
      </dsp:txXfrm>
    </dsp:sp>
    <dsp:sp modelId="{1265EC57-279E-4A77-8115-80ACD8C76E81}">
      <dsp:nvSpPr>
        <dsp:cNvPr id="0" name=""/>
        <dsp:cNvSpPr/>
      </dsp:nvSpPr>
      <dsp:spPr>
        <a:xfrm>
          <a:off x="1045957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19D315-CCD4-45C9-ACA5-756858DF953A}">
      <dsp:nvSpPr>
        <dsp:cNvPr id="0" name=""/>
        <dsp:cNvSpPr/>
      </dsp:nvSpPr>
      <dsp:spPr>
        <a:xfrm>
          <a:off x="1140694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Orthopédagogue</a:t>
          </a:r>
          <a:endParaRPr lang="fr-CA" sz="7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1156552" y="2965963"/>
        <a:ext cx="820919" cy="509707"/>
      </dsp:txXfrm>
    </dsp:sp>
    <dsp:sp modelId="{1750CBA2-5A55-4BCB-9889-A65E74863B22}">
      <dsp:nvSpPr>
        <dsp:cNvPr id="0" name=""/>
        <dsp:cNvSpPr/>
      </dsp:nvSpPr>
      <dsp:spPr>
        <a:xfrm>
          <a:off x="1045957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E59E2C-A549-4B9A-8811-72BF758FFFDE}">
      <dsp:nvSpPr>
        <dsp:cNvPr id="0" name=""/>
        <dsp:cNvSpPr/>
      </dsp:nvSpPr>
      <dsp:spPr>
        <a:xfrm>
          <a:off x="1140694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b="1" kern="1200" dirty="0"/>
            <a:t>Agir Tôt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700" kern="1200" dirty="0"/>
            <a:t>An </a:t>
          </a:r>
          <a:r>
            <a:rPr lang="fr-CA" sz="700" kern="1200" dirty="0" err="1"/>
            <a:t>Pinamen</a:t>
          </a:r>
          <a:r>
            <a:rPr lang="fr-CA" sz="700" kern="1200" dirty="0"/>
            <a:t> Vollant</a:t>
          </a:r>
        </a:p>
      </dsp:txBody>
      <dsp:txXfrm>
        <a:off x="1156552" y="3755361"/>
        <a:ext cx="820919" cy="509707"/>
      </dsp:txXfrm>
    </dsp:sp>
    <dsp:sp modelId="{6429B4B5-FE03-4620-B7EF-94F37F70441A}">
      <dsp:nvSpPr>
        <dsp:cNvPr id="0" name=""/>
        <dsp:cNvSpPr/>
      </dsp:nvSpPr>
      <dsp:spPr>
        <a:xfrm>
          <a:off x="2088067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B60E19-4203-4A70-AA52-06827B6BDB53}">
      <dsp:nvSpPr>
        <dsp:cNvPr id="0" name=""/>
        <dsp:cNvSpPr/>
      </dsp:nvSpPr>
      <dsp:spPr>
        <a:xfrm>
          <a:off x="2182804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Éducatrice spécialisés en stimulation langagière</a:t>
          </a:r>
          <a:endParaRPr lang="fr-CA" sz="600" b="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2198662" y="2176565"/>
        <a:ext cx="820919" cy="509707"/>
      </dsp:txXfrm>
    </dsp:sp>
    <dsp:sp modelId="{DBBE201D-6B6B-4640-8259-B311EA0EFE1B}">
      <dsp:nvSpPr>
        <dsp:cNvPr id="0" name=""/>
        <dsp:cNvSpPr/>
      </dsp:nvSpPr>
      <dsp:spPr>
        <a:xfrm>
          <a:off x="2088067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E45CF-6668-4486-8BDB-BF6044EC6C63}">
      <dsp:nvSpPr>
        <dsp:cNvPr id="0" name=""/>
        <dsp:cNvSpPr/>
      </dsp:nvSpPr>
      <dsp:spPr>
        <a:xfrm>
          <a:off x="2182804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Éducatrices spécialisées</a:t>
          </a:r>
          <a:endParaRPr lang="fr-CA" sz="600" kern="1200" dirty="0">
            <a:latin typeface="+mn-lt"/>
            <a:cs typeface="Arial" panose="020B0604020202020204" pitchFamily="34" charset="0"/>
          </a:endParaRPr>
        </a:p>
      </dsp:txBody>
      <dsp:txXfrm>
        <a:off x="2198662" y="2965963"/>
        <a:ext cx="820919" cy="509707"/>
      </dsp:txXfrm>
    </dsp:sp>
    <dsp:sp modelId="{8537D10B-236A-4A2D-A756-B671D5C76CAF}">
      <dsp:nvSpPr>
        <dsp:cNvPr id="0" name=""/>
        <dsp:cNvSpPr/>
      </dsp:nvSpPr>
      <dsp:spPr>
        <a:xfrm>
          <a:off x="3130176" y="1281308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FC669-D0A0-4772-91FC-2C6AE902E351}">
      <dsp:nvSpPr>
        <dsp:cNvPr id="0" name=""/>
        <dsp:cNvSpPr/>
      </dsp:nvSpPr>
      <dsp:spPr>
        <a:xfrm>
          <a:off x="3224914" y="1371309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Secrétaire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Dalida Pinette</a:t>
          </a:r>
        </a:p>
      </dsp:txBody>
      <dsp:txXfrm>
        <a:off x="3240772" y="1387167"/>
        <a:ext cx="820919" cy="509707"/>
      </dsp:txXfrm>
    </dsp:sp>
    <dsp:sp modelId="{5B7B8B1F-53AD-4E26-9B21-2DAFD6215A7D}">
      <dsp:nvSpPr>
        <dsp:cNvPr id="0" name=""/>
        <dsp:cNvSpPr/>
      </dsp:nvSpPr>
      <dsp:spPr>
        <a:xfrm>
          <a:off x="313017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0F907-C669-47B9-AADD-97DD7A3E4F53}">
      <dsp:nvSpPr>
        <dsp:cNvPr id="0" name=""/>
        <dsp:cNvSpPr/>
      </dsp:nvSpPr>
      <dsp:spPr>
        <a:xfrm>
          <a:off x="3224914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Bibliothécaire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Carmen Picard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3240772" y="2176565"/>
        <a:ext cx="820919" cy="509707"/>
      </dsp:txXfrm>
    </dsp:sp>
    <dsp:sp modelId="{369C43AB-FFD7-4D76-A916-3F2D8EB9CFD2}">
      <dsp:nvSpPr>
        <dsp:cNvPr id="0" name=""/>
        <dsp:cNvSpPr/>
      </dsp:nvSpPr>
      <dsp:spPr>
        <a:xfrm>
          <a:off x="6777561" y="1281308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B0E4E-8059-4A04-80EE-64CCFFB6079F}">
      <dsp:nvSpPr>
        <dsp:cNvPr id="0" name=""/>
        <dsp:cNvSpPr/>
      </dsp:nvSpPr>
      <dsp:spPr>
        <a:xfrm>
          <a:off x="6872298" y="1371309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Services d’enseignement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6888156" y="1387167"/>
        <a:ext cx="820919" cy="509707"/>
      </dsp:txXfrm>
    </dsp:sp>
    <dsp:sp modelId="{80BDE6FA-F790-468B-A36D-07B417B17333}">
      <dsp:nvSpPr>
        <dsp:cNvPr id="0" name=""/>
        <dsp:cNvSpPr/>
      </dsp:nvSpPr>
      <dsp:spPr>
        <a:xfrm>
          <a:off x="417228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BD581-71F0-487C-92D7-2ECF52ACAC6C}">
      <dsp:nvSpPr>
        <dsp:cNvPr id="0" name=""/>
        <dsp:cNvSpPr/>
      </dsp:nvSpPr>
      <dsp:spPr>
        <a:xfrm>
          <a:off x="4267024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Spécialités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4282882" y="2176565"/>
        <a:ext cx="820919" cy="509707"/>
      </dsp:txXfrm>
    </dsp:sp>
    <dsp:sp modelId="{360E55FE-8E66-4408-B935-53F03434D709}">
      <dsp:nvSpPr>
        <dsp:cNvPr id="0" name=""/>
        <dsp:cNvSpPr/>
      </dsp:nvSpPr>
      <dsp:spPr>
        <a:xfrm>
          <a:off x="4172286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65613-DA79-4C4E-96A3-6AC2A6BCD348}">
      <dsp:nvSpPr>
        <dsp:cNvPr id="0" name=""/>
        <dsp:cNvSpPr/>
      </dsp:nvSpPr>
      <dsp:spPr>
        <a:xfrm>
          <a:off x="4267024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Éducation physique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Hugo St-Pierre</a:t>
          </a:r>
        </a:p>
      </dsp:txBody>
      <dsp:txXfrm>
        <a:off x="4282882" y="2965963"/>
        <a:ext cx="820919" cy="509707"/>
      </dsp:txXfrm>
    </dsp:sp>
    <dsp:sp modelId="{CEBFA3F5-4259-4348-BFCC-4CD6BDF8476B}">
      <dsp:nvSpPr>
        <dsp:cNvPr id="0" name=""/>
        <dsp:cNvSpPr/>
      </dsp:nvSpPr>
      <dsp:spPr>
        <a:xfrm>
          <a:off x="4172286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97616-559D-445B-885C-A49943D9D5B7}">
      <dsp:nvSpPr>
        <dsp:cNvPr id="0" name=""/>
        <dsp:cNvSpPr/>
      </dsp:nvSpPr>
      <dsp:spPr>
        <a:xfrm>
          <a:off x="4267024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Langue innue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Charlène Jérôme</a:t>
          </a:r>
        </a:p>
      </dsp:txBody>
      <dsp:txXfrm>
        <a:off x="4282882" y="3755361"/>
        <a:ext cx="820919" cy="509707"/>
      </dsp:txXfrm>
    </dsp:sp>
    <dsp:sp modelId="{6F8E076E-CCED-4195-8DDF-98DBA3B5B1EB}">
      <dsp:nvSpPr>
        <dsp:cNvPr id="0" name=""/>
        <dsp:cNvSpPr/>
      </dsp:nvSpPr>
      <dsp:spPr>
        <a:xfrm>
          <a:off x="4172286" y="4438901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EE2BD9-1267-48E2-82C8-C321F376CAF4}">
      <dsp:nvSpPr>
        <dsp:cNvPr id="0" name=""/>
        <dsp:cNvSpPr/>
      </dsp:nvSpPr>
      <dsp:spPr>
        <a:xfrm>
          <a:off x="4267024" y="4528901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Enseignant PDHÉ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Emmanuel Fontaine</a:t>
          </a:r>
        </a:p>
      </dsp:txBody>
      <dsp:txXfrm>
        <a:off x="4282882" y="4544759"/>
        <a:ext cx="820919" cy="509707"/>
      </dsp:txXfrm>
    </dsp:sp>
    <dsp:sp modelId="{247E5526-E6F1-4924-8C04-DA8444E4CB45}">
      <dsp:nvSpPr>
        <dsp:cNvPr id="0" name=""/>
        <dsp:cNvSpPr/>
      </dsp:nvSpPr>
      <dsp:spPr>
        <a:xfrm>
          <a:off x="4172286" y="5228299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3FA52-49D0-46C2-9B74-AF48F73684FB}">
      <dsp:nvSpPr>
        <dsp:cNvPr id="0" name=""/>
        <dsp:cNvSpPr/>
      </dsp:nvSpPr>
      <dsp:spPr>
        <a:xfrm>
          <a:off x="4267024" y="5318300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Anglais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kern="1200" dirty="0">
              <a:latin typeface="+mn-lt"/>
              <a:cs typeface="Arial" panose="020B0604020202020204" pitchFamily="34" charset="0"/>
            </a:rPr>
            <a:t>Steeve Landry</a:t>
          </a:r>
        </a:p>
      </dsp:txBody>
      <dsp:txXfrm>
        <a:off x="4282882" y="5334158"/>
        <a:ext cx="820919" cy="509707"/>
      </dsp:txXfrm>
    </dsp:sp>
    <dsp:sp modelId="{E8FEF3B1-84B1-4E07-8896-A0626BC6BB90}">
      <dsp:nvSpPr>
        <dsp:cNvPr id="0" name=""/>
        <dsp:cNvSpPr/>
      </dsp:nvSpPr>
      <dsp:spPr>
        <a:xfrm>
          <a:off x="521439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546AF-9564-45CA-8EEA-34D8970BE8AF}">
      <dsp:nvSpPr>
        <dsp:cNvPr id="0" name=""/>
        <dsp:cNvSpPr/>
      </dsp:nvSpPr>
      <dsp:spPr>
        <a:xfrm>
          <a:off x="5309133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Classes adaptées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5324991" y="2176565"/>
        <a:ext cx="820919" cy="509707"/>
      </dsp:txXfrm>
    </dsp:sp>
    <dsp:sp modelId="{C1DBA08B-0BC4-4C75-A56C-2119FB709DF8}">
      <dsp:nvSpPr>
        <dsp:cNvPr id="0" name=""/>
        <dsp:cNvSpPr/>
      </dsp:nvSpPr>
      <dsp:spPr>
        <a:xfrm>
          <a:off x="5214396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C5FC8-A31E-4A53-B168-42363129B9CC}">
      <dsp:nvSpPr>
        <dsp:cNvPr id="0" name=""/>
        <dsp:cNvSpPr/>
      </dsp:nvSpPr>
      <dsp:spPr>
        <a:xfrm>
          <a:off x="5309133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Classe adaptée au développement (CAD)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Chantal Landry</a:t>
          </a:r>
        </a:p>
      </dsp:txBody>
      <dsp:txXfrm>
        <a:off x="5324991" y="2965963"/>
        <a:ext cx="820919" cy="509707"/>
      </dsp:txXfrm>
    </dsp:sp>
    <dsp:sp modelId="{9D3488FF-F76E-4B0A-9CF5-554E8939EF7D}">
      <dsp:nvSpPr>
        <dsp:cNvPr id="0" name=""/>
        <dsp:cNvSpPr/>
      </dsp:nvSpPr>
      <dsp:spPr>
        <a:xfrm>
          <a:off x="5214396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57BFD-1EE7-442B-946B-FED681C2A648}">
      <dsp:nvSpPr>
        <dsp:cNvPr id="0" name=""/>
        <dsp:cNvSpPr/>
      </dsp:nvSpPr>
      <dsp:spPr>
        <a:xfrm>
          <a:off x="5309133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cycle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Élise Francis-Méthot</a:t>
          </a:r>
        </a:p>
      </dsp:txBody>
      <dsp:txXfrm>
        <a:off x="5324991" y="3755361"/>
        <a:ext cx="820919" cy="509707"/>
      </dsp:txXfrm>
    </dsp:sp>
    <dsp:sp modelId="{E957DD62-E582-480D-ADEF-06394A0A2CDC}">
      <dsp:nvSpPr>
        <dsp:cNvPr id="0" name=""/>
        <dsp:cNvSpPr/>
      </dsp:nvSpPr>
      <dsp:spPr>
        <a:xfrm>
          <a:off x="5214396" y="4438901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18ED4-F2D4-48A6-8F5F-419BEC7103D2}">
      <dsp:nvSpPr>
        <dsp:cNvPr id="0" name=""/>
        <dsp:cNvSpPr/>
      </dsp:nvSpPr>
      <dsp:spPr>
        <a:xfrm>
          <a:off x="5309133" y="4528901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et 3</a:t>
          </a:r>
          <a:r>
            <a:rPr lang="fr-CA" sz="6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600" b="1" kern="1200" dirty="0">
              <a:latin typeface="+mn-lt"/>
              <a:cs typeface="Arial" panose="020B0604020202020204" pitchFamily="34" charset="0"/>
            </a:rPr>
            <a:t> cycles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+mn-lt"/>
              <a:cs typeface="Arial" panose="020B0604020202020204" pitchFamily="34" charset="0"/>
            </a:rPr>
            <a:t>Josée Bellemare</a:t>
          </a:r>
        </a:p>
      </dsp:txBody>
      <dsp:txXfrm>
        <a:off x="5324991" y="4544759"/>
        <a:ext cx="820919" cy="509707"/>
      </dsp:txXfrm>
    </dsp:sp>
    <dsp:sp modelId="{46669F9E-6DCF-4BD4-BA32-CFF1ABFAAA90}">
      <dsp:nvSpPr>
        <dsp:cNvPr id="0" name=""/>
        <dsp:cNvSpPr/>
      </dsp:nvSpPr>
      <dsp:spPr>
        <a:xfrm>
          <a:off x="5214396" y="5228299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6BAB9-285F-4175-B58F-75046289B01F}">
      <dsp:nvSpPr>
        <dsp:cNvPr id="0" name=""/>
        <dsp:cNvSpPr/>
      </dsp:nvSpPr>
      <dsp:spPr>
        <a:xfrm>
          <a:off x="5309133" y="5318300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Classe kangourou</a:t>
          </a:r>
        </a:p>
      </dsp:txBody>
      <dsp:txXfrm>
        <a:off x="5324991" y="5334158"/>
        <a:ext cx="820919" cy="509707"/>
      </dsp:txXfrm>
    </dsp:sp>
    <dsp:sp modelId="{C68BB4B4-3D78-4CA8-AABC-9B4C4CD067D4}">
      <dsp:nvSpPr>
        <dsp:cNvPr id="0" name=""/>
        <dsp:cNvSpPr/>
      </dsp:nvSpPr>
      <dsp:spPr>
        <a:xfrm>
          <a:off x="625650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5258D6-453E-41EB-A622-66D7D002B3FC}">
      <dsp:nvSpPr>
        <dsp:cNvPr id="0" name=""/>
        <dsp:cNvSpPr/>
      </dsp:nvSpPr>
      <dsp:spPr>
        <a:xfrm>
          <a:off x="6351243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Préscolaire</a:t>
          </a:r>
          <a:endParaRPr lang="fr-CA" sz="700" kern="1200" dirty="0">
            <a:latin typeface="+mn-lt"/>
            <a:cs typeface="Arial" panose="020B0604020202020204" pitchFamily="34" charset="0"/>
          </a:endParaRPr>
        </a:p>
      </dsp:txBody>
      <dsp:txXfrm>
        <a:off x="6367101" y="2176565"/>
        <a:ext cx="820919" cy="509707"/>
      </dsp:txXfrm>
    </dsp:sp>
    <dsp:sp modelId="{25F70189-2272-4758-B511-D7340A8F5F3C}">
      <dsp:nvSpPr>
        <dsp:cNvPr id="0" name=""/>
        <dsp:cNvSpPr/>
      </dsp:nvSpPr>
      <dsp:spPr>
        <a:xfrm>
          <a:off x="6256506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18002-544F-426A-A058-AF9B66220730}">
      <dsp:nvSpPr>
        <dsp:cNvPr id="0" name=""/>
        <dsp:cNvSpPr/>
      </dsp:nvSpPr>
      <dsp:spPr>
        <a:xfrm>
          <a:off x="6351243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Préscolaire 4 ans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Lise-Andrée Fontaine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Sophie Fontaine</a:t>
          </a:r>
        </a:p>
      </dsp:txBody>
      <dsp:txXfrm>
        <a:off x="6367101" y="2965963"/>
        <a:ext cx="820919" cy="509707"/>
      </dsp:txXfrm>
    </dsp:sp>
    <dsp:sp modelId="{6D129D43-574B-456D-B8CB-9BA9E79B269F}">
      <dsp:nvSpPr>
        <dsp:cNvPr id="0" name=""/>
        <dsp:cNvSpPr/>
      </dsp:nvSpPr>
      <dsp:spPr>
        <a:xfrm>
          <a:off x="6256506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43487-39CE-4EDC-BFD9-DA3835EFAA9B}">
      <dsp:nvSpPr>
        <dsp:cNvPr id="0" name=""/>
        <dsp:cNvSpPr/>
      </dsp:nvSpPr>
      <dsp:spPr>
        <a:xfrm>
          <a:off x="6351243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Préscolaire 5 ans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Dolorès Michel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Karine Ashini</a:t>
          </a:r>
        </a:p>
      </dsp:txBody>
      <dsp:txXfrm>
        <a:off x="6367101" y="3755361"/>
        <a:ext cx="820919" cy="509707"/>
      </dsp:txXfrm>
    </dsp:sp>
    <dsp:sp modelId="{C235BC69-2A58-4DC4-939F-09B2C17BEFC0}">
      <dsp:nvSpPr>
        <dsp:cNvPr id="0" name=""/>
        <dsp:cNvSpPr/>
      </dsp:nvSpPr>
      <dsp:spPr>
        <a:xfrm>
          <a:off x="729861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04926-0706-42CC-9AA2-EF2F2184A7D7}">
      <dsp:nvSpPr>
        <dsp:cNvPr id="0" name=""/>
        <dsp:cNvSpPr/>
      </dsp:nvSpPr>
      <dsp:spPr>
        <a:xfrm>
          <a:off x="7393353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er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7409211" y="2176565"/>
        <a:ext cx="820919" cy="509707"/>
      </dsp:txXfrm>
    </dsp:sp>
    <dsp:sp modelId="{350F068F-E642-4DE6-8FBF-C42FDE633C62}">
      <dsp:nvSpPr>
        <dsp:cNvPr id="0" name=""/>
        <dsp:cNvSpPr/>
      </dsp:nvSpPr>
      <dsp:spPr>
        <a:xfrm>
          <a:off x="7298616" y="2860105"/>
          <a:ext cx="852635" cy="80075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F9F84-4DB0-4C75-820C-61BC37312A81}">
      <dsp:nvSpPr>
        <dsp:cNvPr id="0" name=""/>
        <dsp:cNvSpPr/>
      </dsp:nvSpPr>
      <dsp:spPr>
        <a:xfrm>
          <a:off x="7393353" y="2950105"/>
          <a:ext cx="852635" cy="8007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1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ère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Dalida Michel 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Marie-Claude Cormier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 err="1">
              <a:latin typeface="+mn-lt"/>
              <a:cs typeface="Arial" panose="020B0604020202020204" pitchFamily="34" charset="0"/>
            </a:rPr>
            <a:t>Danysa</a:t>
          </a:r>
          <a:r>
            <a:rPr lang="fr-CA" sz="700" b="0" kern="1200" dirty="0">
              <a:latin typeface="+mn-lt"/>
              <a:cs typeface="Arial" panose="020B0604020202020204" pitchFamily="34" charset="0"/>
            </a:rPr>
            <a:t> Régis </a:t>
          </a:r>
          <a:r>
            <a:rPr lang="fr-CA" sz="700" b="0" kern="1200" dirty="0" err="1">
              <a:latin typeface="+mn-lt"/>
              <a:cs typeface="Arial" panose="020B0604020202020204" pitchFamily="34" charset="0"/>
            </a:rPr>
            <a:t>Labbé</a:t>
          </a:r>
          <a:endParaRPr lang="fr-CA" sz="700" b="0" kern="1200" dirty="0">
            <a:latin typeface="+mn-lt"/>
            <a:cs typeface="Arial" panose="020B0604020202020204" pitchFamily="34" charset="0"/>
          </a:endParaRP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fr-CA" sz="700" b="0" kern="1200" dirty="0">
            <a:latin typeface="+mn-lt"/>
            <a:cs typeface="Arial" panose="020B0604020202020204" pitchFamily="34" charset="0"/>
          </a:endParaRPr>
        </a:p>
      </dsp:txBody>
      <dsp:txXfrm>
        <a:off x="7416806" y="2973558"/>
        <a:ext cx="805729" cy="753853"/>
      </dsp:txXfrm>
    </dsp:sp>
    <dsp:sp modelId="{965701D7-F7E7-4747-8591-B2164326D3ED}">
      <dsp:nvSpPr>
        <dsp:cNvPr id="0" name=""/>
        <dsp:cNvSpPr/>
      </dsp:nvSpPr>
      <dsp:spPr>
        <a:xfrm>
          <a:off x="7313366" y="4314419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D3CAF-739D-49F5-AA11-BEC8CA2F4EB0}">
      <dsp:nvSpPr>
        <dsp:cNvPr id="0" name=""/>
        <dsp:cNvSpPr/>
      </dsp:nvSpPr>
      <dsp:spPr>
        <a:xfrm>
          <a:off x="7408104" y="4404420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Yvette Vachon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Frédérique Bélanger </a:t>
          </a:r>
        </a:p>
      </dsp:txBody>
      <dsp:txXfrm>
        <a:off x="7423962" y="4420278"/>
        <a:ext cx="820919" cy="509707"/>
      </dsp:txXfrm>
    </dsp:sp>
    <dsp:sp modelId="{B881889C-79CF-4428-B3E6-FB831875A260}">
      <dsp:nvSpPr>
        <dsp:cNvPr id="0" name=""/>
        <dsp:cNvSpPr/>
      </dsp:nvSpPr>
      <dsp:spPr>
        <a:xfrm>
          <a:off x="8340726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1A643-98AC-4B23-8B87-31AC618AB05E}">
      <dsp:nvSpPr>
        <dsp:cNvPr id="0" name=""/>
        <dsp:cNvSpPr/>
      </dsp:nvSpPr>
      <dsp:spPr>
        <a:xfrm>
          <a:off x="8435463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2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8451321" y="2176565"/>
        <a:ext cx="820919" cy="509707"/>
      </dsp:txXfrm>
    </dsp:sp>
    <dsp:sp modelId="{92D722B6-94B2-4AA7-9663-FE857718E375}">
      <dsp:nvSpPr>
        <dsp:cNvPr id="0" name=""/>
        <dsp:cNvSpPr/>
      </dsp:nvSpPr>
      <dsp:spPr>
        <a:xfrm>
          <a:off x="8340726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59EBA-8D37-444E-8DC4-1ADE4F825E93}">
      <dsp:nvSpPr>
        <dsp:cNvPr id="0" name=""/>
        <dsp:cNvSpPr/>
      </dsp:nvSpPr>
      <dsp:spPr>
        <a:xfrm>
          <a:off x="8435463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Caroline Vachon</a:t>
          </a:r>
        </a:p>
      </dsp:txBody>
      <dsp:txXfrm>
        <a:off x="8451321" y="2965963"/>
        <a:ext cx="820919" cy="509707"/>
      </dsp:txXfrm>
    </dsp:sp>
    <dsp:sp modelId="{FCF1B29E-E1F0-440D-A31F-10FBE8674497}">
      <dsp:nvSpPr>
        <dsp:cNvPr id="0" name=""/>
        <dsp:cNvSpPr/>
      </dsp:nvSpPr>
      <dsp:spPr>
        <a:xfrm>
          <a:off x="8340726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F7303-777F-45A7-B197-CBF29E357EB9}">
      <dsp:nvSpPr>
        <dsp:cNvPr id="0" name=""/>
        <dsp:cNvSpPr/>
      </dsp:nvSpPr>
      <dsp:spPr>
        <a:xfrm>
          <a:off x="8435463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- 4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Annie Tremblay</a:t>
          </a:r>
        </a:p>
      </dsp:txBody>
      <dsp:txXfrm>
        <a:off x="8451321" y="3755361"/>
        <a:ext cx="820919" cy="509707"/>
      </dsp:txXfrm>
    </dsp:sp>
    <dsp:sp modelId="{960CC285-7E28-49C9-908D-C124648D485B}">
      <dsp:nvSpPr>
        <dsp:cNvPr id="0" name=""/>
        <dsp:cNvSpPr/>
      </dsp:nvSpPr>
      <dsp:spPr>
        <a:xfrm>
          <a:off x="8340726" y="4438901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83DBC-C73F-4293-A89D-49A9E3C1CA52}">
      <dsp:nvSpPr>
        <dsp:cNvPr id="0" name=""/>
        <dsp:cNvSpPr/>
      </dsp:nvSpPr>
      <dsp:spPr>
        <a:xfrm>
          <a:off x="8435463" y="4528901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4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Maryse Miville</a:t>
          </a:r>
          <a:endParaRPr lang="fr-CA" sz="700" kern="1200" dirty="0"/>
        </a:p>
      </dsp:txBody>
      <dsp:txXfrm>
        <a:off x="8451321" y="4544759"/>
        <a:ext cx="820919" cy="509707"/>
      </dsp:txXfrm>
    </dsp:sp>
    <dsp:sp modelId="{CB47AAD5-4C52-4193-92C6-630F6191D55F}">
      <dsp:nvSpPr>
        <dsp:cNvPr id="0" name=""/>
        <dsp:cNvSpPr/>
      </dsp:nvSpPr>
      <dsp:spPr>
        <a:xfrm>
          <a:off x="9382835" y="2070706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2F8F9E-84AA-416C-AA64-4B07D61F823D}">
      <dsp:nvSpPr>
        <dsp:cNvPr id="0" name=""/>
        <dsp:cNvSpPr/>
      </dsp:nvSpPr>
      <dsp:spPr>
        <a:xfrm>
          <a:off x="9477573" y="2160707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3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cycle</a:t>
          </a:r>
        </a:p>
      </dsp:txBody>
      <dsp:txXfrm>
        <a:off x="9493431" y="2176565"/>
        <a:ext cx="820919" cy="509707"/>
      </dsp:txXfrm>
    </dsp:sp>
    <dsp:sp modelId="{3200BDC3-24A3-4BE8-8685-48097719BBC0}">
      <dsp:nvSpPr>
        <dsp:cNvPr id="0" name=""/>
        <dsp:cNvSpPr/>
      </dsp:nvSpPr>
      <dsp:spPr>
        <a:xfrm>
          <a:off x="9382835" y="2860105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2CD22-4900-4A0C-990D-56F2AC3CE3B4}">
      <dsp:nvSpPr>
        <dsp:cNvPr id="0" name=""/>
        <dsp:cNvSpPr/>
      </dsp:nvSpPr>
      <dsp:spPr>
        <a:xfrm>
          <a:off x="9477573" y="2950105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5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Karine </a:t>
          </a:r>
          <a:r>
            <a:rPr lang="fr-CA" sz="700" b="0" kern="1200" dirty="0" err="1">
              <a:latin typeface="+mn-lt"/>
              <a:cs typeface="Arial" panose="020B0604020202020204" pitchFamily="34" charset="0"/>
            </a:rPr>
            <a:t>Mongeon</a:t>
          </a:r>
          <a:r>
            <a:rPr lang="fr-CA" sz="700" b="0" kern="1200" dirty="0">
              <a:latin typeface="+mn-lt"/>
              <a:cs typeface="Arial" panose="020B0604020202020204" pitchFamily="34" charset="0"/>
            </a:rPr>
            <a:t>-Bobbitt</a:t>
          </a:r>
        </a:p>
      </dsp:txBody>
      <dsp:txXfrm>
        <a:off x="9493431" y="2965963"/>
        <a:ext cx="820919" cy="509707"/>
      </dsp:txXfrm>
    </dsp:sp>
    <dsp:sp modelId="{3C8483A2-ED50-4C78-80DA-05E435BF7306}">
      <dsp:nvSpPr>
        <dsp:cNvPr id="0" name=""/>
        <dsp:cNvSpPr/>
      </dsp:nvSpPr>
      <dsp:spPr>
        <a:xfrm>
          <a:off x="9382835" y="3649503"/>
          <a:ext cx="852635" cy="541423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1BC42-29B8-4772-8415-0E632E3D9345}">
      <dsp:nvSpPr>
        <dsp:cNvPr id="0" name=""/>
        <dsp:cNvSpPr/>
      </dsp:nvSpPr>
      <dsp:spPr>
        <a:xfrm>
          <a:off x="9477573" y="3739503"/>
          <a:ext cx="852635" cy="5414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+mn-lt"/>
              <a:cs typeface="Arial" panose="020B0604020202020204" pitchFamily="34" charset="0"/>
            </a:rPr>
            <a:t>6</a:t>
          </a:r>
          <a:r>
            <a:rPr lang="fr-CA" sz="700" b="1" kern="1200" baseline="30000" dirty="0">
              <a:latin typeface="+mn-lt"/>
              <a:cs typeface="Arial" panose="020B0604020202020204" pitchFamily="34" charset="0"/>
            </a:rPr>
            <a:t>e</a:t>
          </a:r>
          <a:r>
            <a:rPr lang="fr-CA" sz="700" b="1" kern="1200" dirty="0">
              <a:latin typeface="+mn-lt"/>
              <a:cs typeface="Arial" panose="020B0604020202020204" pitchFamily="34" charset="0"/>
            </a:rPr>
            <a:t> année</a:t>
          </a:r>
        </a:p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0" kern="1200" dirty="0">
              <a:latin typeface="+mn-lt"/>
              <a:cs typeface="Arial" panose="020B0604020202020204" pitchFamily="34" charset="0"/>
            </a:rPr>
            <a:t>Patrick Fournier</a:t>
          </a:r>
        </a:p>
      </dsp:txBody>
      <dsp:txXfrm>
        <a:off x="9493431" y="3755361"/>
        <a:ext cx="820919" cy="5097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8D573-C8F8-4355-9AB2-61CC64E382BF}">
      <dsp:nvSpPr>
        <dsp:cNvPr id="0" name=""/>
        <dsp:cNvSpPr/>
      </dsp:nvSpPr>
      <dsp:spPr>
        <a:xfrm>
          <a:off x="9093824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CB8C0A-9873-4890-B666-B37A8F8AEA59}">
      <dsp:nvSpPr>
        <dsp:cNvPr id="0" name=""/>
        <dsp:cNvSpPr/>
      </dsp:nvSpPr>
      <dsp:spPr>
        <a:xfrm>
          <a:off x="9093824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A4C60-8365-45F1-8AA3-0C8FF6303023}">
      <dsp:nvSpPr>
        <dsp:cNvPr id="0" name=""/>
        <dsp:cNvSpPr/>
      </dsp:nvSpPr>
      <dsp:spPr>
        <a:xfrm>
          <a:off x="6832109" y="2176352"/>
          <a:ext cx="2307434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2307434" y="166298"/>
              </a:lnTo>
              <a:lnTo>
                <a:pt x="2307434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279B4-C601-4EA1-AD59-13D426BF6C31}">
      <dsp:nvSpPr>
        <dsp:cNvPr id="0" name=""/>
        <dsp:cNvSpPr/>
      </dsp:nvSpPr>
      <dsp:spPr>
        <a:xfrm>
          <a:off x="8068298" y="4506862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EB9FB-A6A1-4F20-955A-14CE46558476}">
      <dsp:nvSpPr>
        <dsp:cNvPr id="0" name=""/>
        <dsp:cNvSpPr/>
      </dsp:nvSpPr>
      <dsp:spPr>
        <a:xfrm>
          <a:off x="8068298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9D2A9-36DA-433B-8EC9-64478327064F}">
      <dsp:nvSpPr>
        <dsp:cNvPr id="0" name=""/>
        <dsp:cNvSpPr/>
      </dsp:nvSpPr>
      <dsp:spPr>
        <a:xfrm>
          <a:off x="8068298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B2EFA0-CDE7-4182-B258-48D1DAA0C5AC}">
      <dsp:nvSpPr>
        <dsp:cNvPr id="0" name=""/>
        <dsp:cNvSpPr/>
      </dsp:nvSpPr>
      <dsp:spPr>
        <a:xfrm>
          <a:off x="6832109" y="2176352"/>
          <a:ext cx="1281908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1281908" y="166298"/>
              </a:lnTo>
              <a:lnTo>
                <a:pt x="1281908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DEAA4-A92D-4074-961B-ABF6F8A63A4B}">
      <dsp:nvSpPr>
        <dsp:cNvPr id="0" name=""/>
        <dsp:cNvSpPr/>
      </dsp:nvSpPr>
      <dsp:spPr>
        <a:xfrm>
          <a:off x="7042771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248C3-8661-4FCB-98D6-1BD01E5D8610}">
      <dsp:nvSpPr>
        <dsp:cNvPr id="0" name=""/>
        <dsp:cNvSpPr/>
      </dsp:nvSpPr>
      <dsp:spPr>
        <a:xfrm>
          <a:off x="7042771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A67B7A-E8F0-4B38-8726-050A9DAFA7FB}">
      <dsp:nvSpPr>
        <dsp:cNvPr id="0" name=""/>
        <dsp:cNvSpPr/>
      </dsp:nvSpPr>
      <dsp:spPr>
        <a:xfrm>
          <a:off x="6832109" y="2176352"/>
          <a:ext cx="256381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256381" y="166298"/>
              </a:lnTo>
              <a:lnTo>
                <a:pt x="256381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045A-7346-4560-9F6F-404CDBD7097A}">
      <dsp:nvSpPr>
        <dsp:cNvPr id="0" name=""/>
        <dsp:cNvSpPr/>
      </dsp:nvSpPr>
      <dsp:spPr>
        <a:xfrm>
          <a:off x="6017244" y="4506862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20ECF-2633-41AF-95AE-4C5B9B6CD00F}">
      <dsp:nvSpPr>
        <dsp:cNvPr id="0" name=""/>
        <dsp:cNvSpPr/>
      </dsp:nvSpPr>
      <dsp:spPr>
        <a:xfrm>
          <a:off x="6017244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9A71C-6544-4DF4-AA89-4D936AC271D2}">
      <dsp:nvSpPr>
        <dsp:cNvPr id="0" name=""/>
        <dsp:cNvSpPr/>
      </dsp:nvSpPr>
      <dsp:spPr>
        <a:xfrm>
          <a:off x="6017244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B7FEE-D669-4A5C-ABEC-1D6B4EAB413E}">
      <dsp:nvSpPr>
        <dsp:cNvPr id="0" name=""/>
        <dsp:cNvSpPr/>
      </dsp:nvSpPr>
      <dsp:spPr>
        <a:xfrm>
          <a:off x="6062964" y="2176352"/>
          <a:ext cx="769144" cy="244028"/>
        </a:xfrm>
        <a:custGeom>
          <a:avLst/>
          <a:gdLst/>
          <a:ahLst/>
          <a:cxnLst/>
          <a:rect l="0" t="0" r="0" b="0"/>
          <a:pathLst>
            <a:path>
              <a:moveTo>
                <a:pt x="769144" y="0"/>
              </a:moveTo>
              <a:lnTo>
                <a:pt x="769144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5C464-F6F5-43CF-AFE7-5CD3DBE968A4}">
      <dsp:nvSpPr>
        <dsp:cNvPr id="0" name=""/>
        <dsp:cNvSpPr/>
      </dsp:nvSpPr>
      <dsp:spPr>
        <a:xfrm>
          <a:off x="4524675" y="2953189"/>
          <a:ext cx="512763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512763" y="166298"/>
              </a:lnTo>
              <a:lnTo>
                <a:pt x="512763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95B3A2-A909-4890-9A90-2456F49174BB}">
      <dsp:nvSpPr>
        <dsp:cNvPr id="0" name=""/>
        <dsp:cNvSpPr/>
      </dsp:nvSpPr>
      <dsp:spPr>
        <a:xfrm>
          <a:off x="3966191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5692D5-808C-4772-91E5-E138C3EEC3B1}">
      <dsp:nvSpPr>
        <dsp:cNvPr id="0" name=""/>
        <dsp:cNvSpPr/>
      </dsp:nvSpPr>
      <dsp:spPr>
        <a:xfrm>
          <a:off x="4011911" y="2953189"/>
          <a:ext cx="512763" cy="244028"/>
        </a:xfrm>
        <a:custGeom>
          <a:avLst/>
          <a:gdLst/>
          <a:ahLst/>
          <a:cxnLst/>
          <a:rect l="0" t="0" r="0" b="0"/>
          <a:pathLst>
            <a:path>
              <a:moveTo>
                <a:pt x="512763" y="0"/>
              </a:moveTo>
              <a:lnTo>
                <a:pt x="512763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12C02-F4C0-4F78-B96A-4FC42134E9B3}">
      <dsp:nvSpPr>
        <dsp:cNvPr id="0" name=""/>
        <dsp:cNvSpPr/>
      </dsp:nvSpPr>
      <dsp:spPr>
        <a:xfrm>
          <a:off x="4524675" y="2176352"/>
          <a:ext cx="2307434" cy="244028"/>
        </a:xfrm>
        <a:custGeom>
          <a:avLst/>
          <a:gdLst/>
          <a:ahLst/>
          <a:cxnLst/>
          <a:rect l="0" t="0" r="0" b="0"/>
          <a:pathLst>
            <a:path>
              <a:moveTo>
                <a:pt x="2307434" y="0"/>
              </a:moveTo>
              <a:lnTo>
                <a:pt x="2307434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7ADFC-6167-4AD4-913C-0D3AEFC93B27}">
      <dsp:nvSpPr>
        <dsp:cNvPr id="0" name=""/>
        <dsp:cNvSpPr/>
      </dsp:nvSpPr>
      <dsp:spPr>
        <a:xfrm>
          <a:off x="3627339" y="1399516"/>
          <a:ext cx="3204770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3204770" y="166298"/>
              </a:lnTo>
              <a:lnTo>
                <a:pt x="320477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06449-2D1C-4DEE-863E-622504F4D2A6}">
      <dsp:nvSpPr>
        <dsp:cNvPr id="0" name=""/>
        <dsp:cNvSpPr/>
      </dsp:nvSpPr>
      <dsp:spPr>
        <a:xfrm>
          <a:off x="3453428" y="2176352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1127CB-885E-43F3-957A-29206411D5DA}">
      <dsp:nvSpPr>
        <dsp:cNvPr id="0" name=""/>
        <dsp:cNvSpPr/>
      </dsp:nvSpPr>
      <dsp:spPr>
        <a:xfrm>
          <a:off x="3499148" y="1399516"/>
          <a:ext cx="128190" cy="244028"/>
        </a:xfrm>
        <a:custGeom>
          <a:avLst/>
          <a:gdLst/>
          <a:ahLst/>
          <a:cxnLst/>
          <a:rect l="0" t="0" r="0" b="0"/>
          <a:pathLst>
            <a:path>
              <a:moveTo>
                <a:pt x="128190" y="0"/>
              </a:moveTo>
              <a:lnTo>
                <a:pt x="128190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19C9B9-9F46-4351-AD68-7DDF0630234F}">
      <dsp:nvSpPr>
        <dsp:cNvPr id="0" name=""/>
        <dsp:cNvSpPr/>
      </dsp:nvSpPr>
      <dsp:spPr>
        <a:xfrm>
          <a:off x="2427901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1A55E-EAF7-4EF3-AB59-EC1DB8E3982C}">
      <dsp:nvSpPr>
        <dsp:cNvPr id="0" name=""/>
        <dsp:cNvSpPr/>
      </dsp:nvSpPr>
      <dsp:spPr>
        <a:xfrm>
          <a:off x="1960858" y="2176352"/>
          <a:ext cx="512763" cy="244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298"/>
              </a:lnTo>
              <a:lnTo>
                <a:pt x="512763" y="166298"/>
              </a:lnTo>
              <a:lnTo>
                <a:pt x="512763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79C2B-6838-4AA9-985A-48185C3E602B}">
      <dsp:nvSpPr>
        <dsp:cNvPr id="0" name=""/>
        <dsp:cNvSpPr/>
      </dsp:nvSpPr>
      <dsp:spPr>
        <a:xfrm>
          <a:off x="1402375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EA02C-304D-4669-A4F7-6B8A155ADE8D}">
      <dsp:nvSpPr>
        <dsp:cNvPr id="0" name=""/>
        <dsp:cNvSpPr/>
      </dsp:nvSpPr>
      <dsp:spPr>
        <a:xfrm>
          <a:off x="1402375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0A4CB-FB9F-4F1B-A643-61160F2462EE}">
      <dsp:nvSpPr>
        <dsp:cNvPr id="0" name=""/>
        <dsp:cNvSpPr/>
      </dsp:nvSpPr>
      <dsp:spPr>
        <a:xfrm>
          <a:off x="1448095" y="2176352"/>
          <a:ext cx="512763" cy="244028"/>
        </a:xfrm>
        <a:custGeom>
          <a:avLst/>
          <a:gdLst/>
          <a:ahLst/>
          <a:cxnLst/>
          <a:rect l="0" t="0" r="0" b="0"/>
          <a:pathLst>
            <a:path>
              <a:moveTo>
                <a:pt x="512763" y="0"/>
              </a:moveTo>
              <a:lnTo>
                <a:pt x="512763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24E495-EB2B-4593-913B-59A1275D828B}">
      <dsp:nvSpPr>
        <dsp:cNvPr id="0" name=""/>
        <dsp:cNvSpPr/>
      </dsp:nvSpPr>
      <dsp:spPr>
        <a:xfrm>
          <a:off x="1960858" y="1399516"/>
          <a:ext cx="1666480" cy="244028"/>
        </a:xfrm>
        <a:custGeom>
          <a:avLst/>
          <a:gdLst/>
          <a:ahLst/>
          <a:cxnLst/>
          <a:rect l="0" t="0" r="0" b="0"/>
          <a:pathLst>
            <a:path>
              <a:moveTo>
                <a:pt x="1666480" y="0"/>
              </a:moveTo>
              <a:lnTo>
                <a:pt x="1666480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C0811-9D8A-4324-AB70-F364354041F2}">
      <dsp:nvSpPr>
        <dsp:cNvPr id="0" name=""/>
        <dsp:cNvSpPr/>
      </dsp:nvSpPr>
      <dsp:spPr>
        <a:xfrm>
          <a:off x="376848" y="3730025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50095-B16C-4D33-A9D5-DEA2FC08C67E}">
      <dsp:nvSpPr>
        <dsp:cNvPr id="0" name=""/>
        <dsp:cNvSpPr/>
      </dsp:nvSpPr>
      <dsp:spPr>
        <a:xfrm>
          <a:off x="376848" y="2953189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8BCBD-CC5E-4940-8F11-865C8CE4D0FF}">
      <dsp:nvSpPr>
        <dsp:cNvPr id="0" name=""/>
        <dsp:cNvSpPr/>
      </dsp:nvSpPr>
      <dsp:spPr>
        <a:xfrm>
          <a:off x="376848" y="2176352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0BE52-B28A-473E-AB07-817815D76E5C}">
      <dsp:nvSpPr>
        <dsp:cNvPr id="0" name=""/>
        <dsp:cNvSpPr/>
      </dsp:nvSpPr>
      <dsp:spPr>
        <a:xfrm>
          <a:off x="422568" y="1399516"/>
          <a:ext cx="3204770" cy="244028"/>
        </a:xfrm>
        <a:custGeom>
          <a:avLst/>
          <a:gdLst/>
          <a:ahLst/>
          <a:cxnLst/>
          <a:rect l="0" t="0" r="0" b="0"/>
          <a:pathLst>
            <a:path>
              <a:moveTo>
                <a:pt x="3204770" y="0"/>
              </a:moveTo>
              <a:lnTo>
                <a:pt x="3204770" y="166298"/>
              </a:lnTo>
              <a:lnTo>
                <a:pt x="0" y="166298"/>
              </a:lnTo>
              <a:lnTo>
                <a:pt x="0" y="244028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71707-9DFB-4F41-84B6-632FC7F035F9}">
      <dsp:nvSpPr>
        <dsp:cNvPr id="0" name=""/>
        <dsp:cNvSpPr/>
      </dsp:nvSpPr>
      <dsp:spPr>
        <a:xfrm>
          <a:off x="3581619" y="622680"/>
          <a:ext cx="91440" cy="2440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402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8AA8D8-5DAC-4DFF-8B8D-039E7E671572}">
      <dsp:nvSpPr>
        <dsp:cNvPr id="0" name=""/>
        <dsp:cNvSpPr/>
      </dsp:nvSpPr>
      <dsp:spPr>
        <a:xfrm>
          <a:off x="3207805" y="89872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BE2F0-54DF-4DA7-9254-B46731BA5DAF}">
      <dsp:nvSpPr>
        <dsp:cNvPr id="0" name=""/>
        <dsp:cNvSpPr/>
      </dsp:nvSpPr>
      <dsp:spPr>
        <a:xfrm>
          <a:off x="3301035" y="178440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Direction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>
              <a:latin typeface="Calibri (corps)"/>
              <a:cs typeface="Arial" panose="020B0604020202020204" pitchFamily="34" charset="0"/>
            </a:rPr>
            <a:t>Gilles Larouche</a:t>
          </a:r>
          <a:endParaRPr lang="fr-CA" sz="600" kern="1200" dirty="0"/>
        </a:p>
      </dsp:txBody>
      <dsp:txXfrm>
        <a:off x="3316640" y="194045"/>
        <a:ext cx="807857" cy="501597"/>
      </dsp:txXfrm>
    </dsp:sp>
    <dsp:sp modelId="{6C8109B9-E9D3-4A80-8D59-95D0A0A2BF0D}">
      <dsp:nvSpPr>
        <dsp:cNvPr id="0" name=""/>
        <dsp:cNvSpPr/>
      </dsp:nvSpPr>
      <dsp:spPr>
        <a:xfrm>
          <a:off x="3207805" y="866708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3F2090-6CA0-4544-810A-90F907A6A941}">
      <dsp:nvSpPr>
        <dsp:cNvPr id="0" name=""/>
        <dsp:cNvSpPr/>
      </dsp:nvSpPr>
      <dsp:spPr>
        <a:xfrm>
          <a:off x="3301035" y="95527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Direction adjointe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Calibri (corps)"/>
              <a:cs typeface="Arial" panose="020B0604020202020204" pitchFamily="34" charset="0"/>
            </a:rPr>
            <a:t>Sylvie-Ann Barbeau</a:t>
          </a:r>
        </a:p>
      </dsp:txBody>
      <dsp:txXfrm>
        <a:off x="3316640" y="970881"/>
        <a:ext cx="807857" cy="501597"/>
      </dsp:txXfrm>
    </dsp:sp>
    <dsp:sp modelId="{46E38827-6885-4EEF-9E79-5AFE09B4927A}">
      <dsp:nvSpPr>
        <dsp:cNvPr id="0" name=""/>
        <dsp:cNvSpPr/>
      </dsp:nvSpPr>
      <dsp:spPr>
        <a:xfrm>
          <a:off x="3034" y="1643545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2C1C75-CB23-4CED-8018-3B6A0322163C}">
      <dsp:nvSpPr>
        <dsp:cNvPr id="0" name=""/>
        <dsp:cNvSpPr/>
      </dsp:nvSpPr>
      <dsp:spPr>
        <a:xfrm>
          <a:off x="96264" y="1732113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Services complémentaires</a:t>
          </a:r>
          <a:endParaRPr lang="fr-CA" sz="600" kern="1200" dirty="0">
            <a:latin typeface="Calibri (corps)"/>
          </a:endParaRPr>
        </a:p>
      </dsp:txBody>
      <dsp:txXfrm>
        <a:off x="111869" y="1747718"/>
        <a:ext cx="807857" cy="501597"/>
      </dsp:txXfrm>
    </dsp:sp>
    <dsp:sp modelId="{916207E7-DD36-478E-AC08-A71284A055D5}">
      <dsp:nvSpPr>
        <dsp:cNvPr id="0" name=""/>
        <dsp:cNvSpPr/>
      </dsp:nvSpPr>
      <dsp:spPr>
        <a:xfrm>
          <a:off x="3034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10218-2E12-4D57-B7CA-B6E9319B8C03}">
      <dsp:nvSpPr>
        <dsp:cNvPr id="0" name=""/>
        <dsp:cNvSpPr/>
      </dsp:nvSpPr>
      <dsp:spPr>
        <a:xfrm>
          <a:off x="96264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</a:rPr>
            <a:t>Animateur à la vie étudiante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Frédéric Chambers</a:t>
          </a:r>
        </a:p>
      </dsp:txBody>
      <dsp:txXfrm>
        <a:off x="111869" y="2524554"/>
        <a:ext cx="807857" cy="501597"/>
      </dsp:txXfrm>
    </dsp:sp>
    <dsp:sp modelId="{14F98001-96ED-4474-B806-09C2B9376EE1}">
      <dsp:nvSpPr>
        <dsp:cNvPr id="0" name=""/>
        <dsp:cNvSpPr/>
      </dsp:nvSpPr>
      <dsp:spPr>
        <a:xfrm>
          <a:off x="3034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3BC44-16C5-4133-9E73-60B839DB384C}">
      <dsp:nvSpPr>
        <dsp:cNvPr id="0" name=""/>
        <dsp:cNvSpPr/>
      </dsp:nvSpPr>
      <dsp:spPr>
        <a:xfrm>
          <a:off x="96264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</a:rPr>
            <a:t>Coordonnateur du bloc sportif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Georges Roy</a:t>
          </a:r>
        </a:p>
      </dsp:txBody>
      <dsp:txXfrm>
        <a:off x="111869" y="3301391"/>
        <a:ext cx="807857" cy="501597"/>
      </dsp:txXfrm>
    </dsp:sp>
    <dsp:sp modelId="{8D57C6B3-9C0C-43CC-90D1-AFE5FFA9F4FE}">
      <dsp:nvSpPr>
        <dsp:cNvPr id="0" name=""/>
        <dsp:cNvSpPr/>
      </dsp:nvSpPr>
      <dsp:spPr>
        <a:xfrm>
          <a:off x="3034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12C43-E62F-40F9-88A1-2F8F9108AAE3}">
      <dsp:nvSpPr>
        <dsp:cNvPr id="0" name=""/>
        <dsp:cNvSpPr/>
      </dsp:nvSpPr>
      <dsp:spPr>
        <a:xfrm>
          <a:off x="96264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</a:rPr>
            <a:t>Cuisiniers et commis de la cafétéria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Rachel Desterres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Linda Girard</a:t>
          </a:r>
        </a:p>
      </dsp:txBody>
      <dsp:txXfrm>
        <a:off x="111869" y="4078227"/>
        <a:ext cx="807857" cy="501597"/>
      </dsp:txXfrm>
    </dsp:sp>
    <dsp:sp modelId="{07B84147-96A8-436C-82F8-C12BBD9D4812}">
      <dsp:nvSpPr>
        <dsp:cNvPr id="0" name=""/>
        <dsp:cNvSpPr/>
      </dsp:nvSpPr>
      <dsp:spPr>
        <a:xfrm>
          <a:off x="1541324" y="1643545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C5AE0F-3031-4D44-B40F-B777B6629A7B}">
      <dsp:nvSpPr>
        <dsp:cNvPr id="0" name=""/>
        <dsp:cNvSpPr/>
      </dsp:nvSpPr>
      <dsp:spPr>
        <a:xfrm>
          <a:off x="1634554" y="1732113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Adaptation scolaire</a:t>
          </a:r>
        </a:p>
      </dsp:txBody>
      <dsp:txXfrm>
        <a:off x="1650159" y="1747718"/>
        <a:ext cx="807857" cy="501597"/>
      </dsp:txXfrm>
    </dsp:sp>
    <dsp:sp modelId="{083754E5-7A5E-453D-90C5-0FFC834D2673}">
      <dsp:nvSpPr>
        <dsp:cNvPr id="0" name=""/>
        <dsp:cNvSpPr/>
      </dsp:nvSpPr>
      <dsp:spPr>
        <a:xfrm>
          <a:off x="1028561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345D89-84A0-4FEA-8288-1BA98E9AD90B}">
      <dsp:nvSpPr>
        <dsp:cNvPr id="0" name=""/>
        <dsp:cNvSpPr/>
      </dsp:nvSpPr>
      <dsp:spPr>
        <a:xfrm>
          <a:off x="1121791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Conseillère en services adaptés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Nathalie Duguay</a:t>
          </a:r>
        </a:p>
      </dsp:txBody>
      <dsp:txXfrm>
        <a:off x="1137396" y="2524554"/>
        <a:ext cx="807857" cy="501597"/>
      </dsp:txXfrm>
    </dsp:sp>
    <dsp:sp modelId="{C96D95D5-6E2A-4206-966B-586C338ED17C}">
      <dsp:nvSpPr>
        <dsp:cNvPr id="0" name=""/>
        <dsp:cNvSpPr/>
      </dsp:nvSpPr>
      <dsp:spPr>
        <a:xfrm>
          <a:off x="1028561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F1DEB-56C2-4807-8B82-2755CAF11892}">
      <dsp:nvSpPr>
        <dsp:cNvPr id="0" name=""/>
        <dsp:cNvSpPr/>
      </dsp:nvSpPr>
      <dsp:spPr>
        <a:xfrm>
          <a:off x="1121791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Travailleuse sociale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Lise Malec</a:t>
          </a:r>
          <a:endParaRPr lang="fr-CA" sz="600" b="1" kern="1200" dirty="0">
            <a:latin typeface="Calibri (corps)"/>
            <a:cs typeface="Arial" panose="020B0604020202020204" pitchFamily="34" charset="0"/>
          </a:endParaRPr>
        </a:p>
      </dsp:txBody>
      <dsp:txXfrm>
        <a:off x="1137396" y="3301391"/>
        <a:ext cx="807857" cy="501597"/>
      </dsp:txXfrm>
    </dsp:sp>
    <dsp:sp modelId="{F1F5AF6F-CDBF-495D-81F8-812A13627025}">
      <dsp:nvSpPr>
        <dsp:cNvPr id="0" name=""/>
        <dsp:cNvSpPr/>
      </dsp:nvSpPr>
      <dsp:spPr>
        <a:xfrm>
          <a:off x="1028561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04F46E-8F97-4D4B-9340-CB5B57B913A5}">
      <dsp:nvSpPr>
        <dsp:cNvPr id="0" name=""/>
        <dsp:cNvSpPr/>
      </dsp:nvSpPr>
      <dsp:spPr>
        <a:xfrm>
          <a:off x="1121791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Orthopédagogue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</dsp:txBody>
      <dsp:txXfrm>
        <a:off x="1137396" y="4078227"/>
        <a:ext cx="807857" cy="501597"/>
      </dsp:txXfrm>
    </dsp:sp>
    <dsp:sp modelId="{FEEE3528-0839-45D9-AAE2-49B47EAC082D}">
      <dsp:nvSpPr>
        <dsp:cNvPr id="0" name=""/>
        <dsp:cNvSpPr/>
      </dsp:nvSpPr>
      <dsp:spPr>
        <a:xfrm>
          <a:off x="2054088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77819-CE4B-4AD7-B759-5A42C460D2DF}">
      <dsp:nvSpPr>
        <dsp:cNvPr id="0" name=""/>
        <dsp:cNvSpPr/>
      </dsp:nvSpPr>
      <dsp:spPr>
        <a:xfrm>
          <a:off x="2147317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Éducatrice spécialisés en stimulation langagière</a:t>
          </a:r>
        </a:p>
      </dsp:txBody>
      <dsp:txXfrm>
        <a:off x="2162922" y="2524554"/>
        <a:ext cx="807857" cy="501597"/>
      </dsp:txXfrm>
    </dsp:sp>
    <dsp:sp modelId="{DBBE201D-6B6B-4640-8259-B311EA0EFE1B}">
      <dsp:nvSpPr>
        <dsp:cNvPr id="0" name=""/>
        <dsp:cNvSpPr/>
      </dsp:nvSpPr>
      <dsp:spPr>
        <a:xfrm>
          <a:off x="2054088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E45CF-6668-4486-8BDB-BF6044EC6C63}">
      <dsp:nvSpPr>
        <dsp:cNvPr id="0" name=""/>
        <dsp:cNvSpPr/>
      </dsp:nvSpPr>
      <dsp:spPr>
        <a:xfrm>
          <a:off x="2147317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700" b="1" kern="1200" dirty="0">
              <a:latin typeface="Calibri (corps)"/>
              <a:cs typeface="Arial" panose="020B0604020202020204" pitchFamily="34" charset="0"/>
            </a:rPr>
            <a:t>Éducatrices spécialisées</a:t>
          </a:r>
        </a:p>
      </dsp:txBody>
      <dsp:txXfrm>
        <a:off x="2162922" y="3301391"/>
        <a:ext cx="807857" cy="501597"/>
      </dsp:txXfrm>
    </dsp:sp>
    <dsp:sp modelId="{B420D3FD-1FB2-46EB-9B01-A9DF5E184452}">
      <dsp:nvSpPr>
        <dsp:cNvPr id="0" name=""/>
        <dsp:cNvSpPr/>
      </dsp:nvSpPr>
      <dsp:spPr>
        <a:xfrm>
          <a:off x="3079614" y="1643545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868B04-2034-45E3-90E3-9AA625294906}">
      <dsp:nvSpPr>
        <dsp:cNvPr id="0" name=""/>
        <dsp:cNvSpPr/>
      </dsp:nvSpPr>
      <dsp:spPr>
        <a:xfrm>
          <a:off x="3172844" y="1732113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Secrétaire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Calibri (corps)"/>
              <a:cs typeface="Arial" panose="020B0604020202020204" pitchFamily="34" charset="0"/>
            </a:rPr>
            <a:t>Sharon Fontaine</a:t>
          </a:r>
        </a:p>
      </dsp:txBody>
      <dsp:txXfrm>
        <a:off x="3188449" y="1747718"/>
        <a:ext cx="807857" cy="501597"/>
      </dsp:txXfrm>
    </dsp:sp>
    <dsp:sp modelId="{83C099F0-D486-4130-B2BD-9CE579392785}">
      <dsp:nvSpPr>
        <dsp:cNvPr id="0" name=""/>
        <dsp:cNvSpPr/>
      </dsp:nvSpPr>
      <dsp:spPr>
        <a:xfrm>
          <a:off x="3079614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2C18B5-70D3-4F28-B159-36A8E5BF1530}">
      <dsp:nvSpPr>
        <dsp:cNvPr id="0" name=""/>
        <dsp:cNvSpPr/>
      </dsp:nvSpPr>
      <dsp:spPr>
        <a:xfrm>
          <a:off x="3172844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Bibliothécaire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Carmen Picard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3188449" y="2524554"/>
        <a:ext cx="807857" cy="501597"/>
      </dsp:txXfrm>
    </dsp:sp>
    <dsp:sp modelId="{15528B0A-7EC2-4BB1-A74F-BE43F5B06FAF}">
      <dsp:nvSpPr>
        <dsp:cNvPr id="0" name=""/>
        <dsp:cNvSpPr/>
      </dsp:nvSpPr>
      <dsp:spPr>
        <a:xfrm>
          <a:off x="6412576" y="1643545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4EBB4-4A07-4DBD-917C-607D1BDED5F6}">
      <dsp:nvSpPr>
        <dsp:cNvPr id="0" name=""/>
        <dsp:cNvSpPr/>
      </dsp:nvSpPr>
      <dsp:spPr>
        <a:xfrm>
          <a:off x="6505805" y="1732113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Services d’enseignement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6521410" y="1747718"/>
        <a:ext cx="807857" cy="501597"/>
      </dsp:txXfrm>
    </dsp:sp>
    <dsp:sp modelId="{8998E0A9-D068-42FB-B3D0-6A1EE1D66779}">
      <dsp:nvSpPr>
        <dsp:cNvPr id="0" name=""/>
        <dsp:cNvSpPr/>
      </dsp:nvSpPr>
      <dsp:spPr>
        <a:xfrm>
          <a:off x="4105141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E9007-1042-4D3E-94B6-1853537D0FDE}">
      <dsp:nvSpPr>
        <dsp:cNvPr id="0" name=""/>
        <dsp:cNvSpPr/>
      </dsp:nvSpPr>
      <dsp:spPr>
        <a:xfrm>
          <a:off x="4198371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Classes adaptées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4213976" y="2524554"/>
        <a:ext cx="807857" cy="501597"/>
      </dsp:txXfrm>
    </dsp:sp>
    <dsp:sp modelId="{C1DBA08B-0BC4-4C75-A56C-2119FB709DF8}">
      <dsp:nvSpPr>
        <dsp:cNvPr id="0" name=""/>
        <dsp:cNvSpPr/>
      </dsp:nvSpPr>
      <dsp:spPr>
        <a:xfrm>
          <a:off x="3592378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9C5FC8-A31E-4A53-B168-42363129B9CC}">
      <dsp:nvSpPr>
        <dsp:cNvPr id="0" name=""/>
        <dsp:cNvSpPr/>
      </dsp:nvSpPr>
      <dsp:spPr>
        <a:xfrm>
          <a:off x="3685607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Classe adaptée au développement (CAD)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Josiane Dionne </a:t>
          </a:r>
        </a:p>
      </dsp:txBody>
      <dsp:txXfrm>
        <a:off x="3701212" y="3301391"/>
        <a:ext cx="807857" cy="501597"/>
      </dsp:txXfrm>
    </dsp:sp>
    <dsp:sp modelId="{9D3488FF-F76E-4B0A-9CF5-554E8939EF7D}">
      <dsp:nvSpPr>
        <dsp:cNvPr id="0" name=""/>
        <dsp:cNvSpPr/>
      </dsp:nvSpPr>
      <dsp:spPr>
        <a:xfrm>
          <a:off x="3592378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57BFD-1EE7-442B-946B-FED681C2A648}">
      <dsp:nvSpPr>
        <dsp:cNvPr id="0" name=""/>
        <dsp:cNvSpPr/>
      </dsp:nvSpPr>
      <dsp:spPr>
        <a:xfrm>
          <a:off x="3685607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Classe adaptée aux apprentissages (CAA)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Judy-Ann Malec</a:t>
          </a:r>
        </a:p>
      </dsp:txBody>
      <dsp:txXfrm>
        <a:off x="3701212" y="4078227"/>
        <a:ext cx="807857" cy="501597"/>
      </dsp:txXfrm>
    </dsp:sp>
    <dsp:sp modelId="{B3912002-5C5E-4479-8386-E8E440C646C2}">
      <dsp:nvSpPr>
        <dsp:cNvPr id="0" name=""/>
        <dsp:cNvSpPr/>
      </dsp:nvSpPr>
      <dsp:spPr>
        <a:xfrm>
          <a:off x="4617904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4D982-E020-4990-93FF-DAAD6CD5F737}">
      <dsp:nvSpPr>
        <dsp:cNvPr id="0" name=""/>
        <dsp:cNvSpPr/>
      </dsp:nvSpPr>
      <dsp:spPr>
        <a:xfrm>
          <a:off x="4711134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Formation préparatoire au travail (FPT)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Alexandre Allard</a:t>
          </a:r>
        </a:p>
      </dsp:txBody>
      <dsp:txXfrm>
        <a:off x="4726739" y="3301391"/>
        <a:ext cx="807857" cy="501597"/>
      </dsp:txXfrm>
    </dsp:sp>
    <dsp:sp modelId="{EB45F93D-0F42-481F-89A0-54AD7246CDA0}">
      <dsp:nvSpPr>
        <dsp:cNvPr id="0" name=""/>
        <dsp:cNvSpPr/>
      </dsp:nvSpPr>
      <dsp:spPr>
        <a:xfrm>
          <a:off x="5643431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F3FD6-1B70-4173-B332-D3974FAB964B}">
      <dsp:nvSpPr>
        <dsp:cNvPr id="0" name=""/>
        <dsp:cNvSpPr/>
      </dsp:nvSpPr>
      <dsp:spPr>
        <a:xfrm>
          <a:off x="5736660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Langues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5752265" y="2524554"/>
        <a:ext cx="807857" cy="501597"/>
      </dsp:txXfrm>
    </dsp:sp>
    <dsp:sp modelId="{25F70189-2272-4758-B511-D7340A8F5F3C}">
      <dsp:nvSpPr>
        <dsp:cNvPr id="0" name=""/>
        <dsp:cNvSpPr/>
      </dsp:nvSpPr>
      <dsp:spPr>
        <a:xfrm>
          <a:off x="5643431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18002-544F-426A-A058-AF9B66220730}">
      <dsp:nvSpPr>
        <dsp:cNvPr id="0" name=""/>
        <dsp:cNvSpPr/>
      </dsp:nvSpPr>
      <dsp:spPr>
        <a:xfrm>
          <a:off x="5736660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Innu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Irène Mckenzie</a:t>
          </a:r>
        </a:p>
      </dsp:txBody>
      <dsp:txXfrm>
        <a:off x="5752265" y="3301391"/>
        <a:ext cx="807857" cy="501597"/>
      </dsp:txXfrm>
    </dsp:sp>
    <dsp:sp modelId="{6D129D43-574B-456D-B8CB-9BA9E79B269F}">
      <dsp:nvSpPr>
        <dsp:cNvPr id="0" name=""/>
        <dsp:cNvSpPr/>
      </dsp:nvSpPr>
      <dsp:spPr>
        <a:xfrm>
          <a:off x="5643431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43487-39CE-4EDC-BFD9-DA3835EFAA9B}">
      <dsp:nvSpPr>
        <dsp:cNvPr id="0" name=""/>
        <dsp:cNvSpPr/>
      </dsp:nvSpPr>
      <dsp:spPr>
        <a:xfrm>
          <a:off x="5736660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Français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Marie-Pier Ross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Manon Pinette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Monica Lapierre</a:t>
          </a:r>
        </a:p>
      </dsp:txBody>
      <dsp:txXfrm>
        <a:off x="5752265" y="4078227"/>
        <a:ext cx="807857" cy="501597"/>
      </dsp:txXfrm>
    </dsp:sp>
    <dsp:sp modelId="{9B428239-395F-42B3-8933-700331340AF4}">
      <dsp:nvSpPr>
        <dsp:cNvPr id="0" name=""/>
        <dsp:cNvSpPr/>
      </dsp:nvSpPr>
      <dsp:spPr>
        <a:xfrm>
          <a:off x="5643431" y="4750890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44A92-6328-4D26-AC5C-6D390A718FF2}">
      <dsp:nvSpPr>
        <dsp:cNvPr id="0" name=""/>
        <dsp:cNvSpPr/>
      </dsp:nvSpPr>
      <dsp:spPr>
        <a:xfrm>
          <a:off x="5736660" y="4839458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Anglais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James Cormier-Monger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Steve Landry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 dirty="0">
              <a:latin typeface="Calibri (corps)"/>
              <a:cs typeface="Arial" panose="020B0604020202020204" pitchFamily="34" charset="0"/>
            </a:rPr>
            <a:t>Jackie Bizeau</a:t>
          </a:r>
        </a:p>
      </dsp:txBody>
      <dsp:txXfrm>
        <a:off x="5752265" y="4855063"/>
        <a:ext cx="807857" cy="501597"/>
      </dsp:txXfrm>
    </dsp:sp>
    <dsp:sp modelId="{265A8EC1-5C0F-43F0-A016-00DFF842C89D}">
      <dsp:nvSpPr>
        <dsp:cNvPr id="0" name=""/>
        <dsp:cNvSpPr/>
      </dsp:nvSpPr>
      <dsp:spPr>
        <a:xfrm>
          <a:off x="6668957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D70B7F-3E21-4AC3-BDB5-FAC7A1F4070F}">
      <dsp:nvSpPr>
        <dsp:cNvPr id="0" name=""/>
        <dsp:cNvSpPr/>
      </dsp:nvSpPr>
      <dsp:spPr>
        <a:xfrm>
          <a:off x="6762187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Mathématique et sciences</a:t>
          </a:r>
        </a:p>
      </dsp:txBody>
      <dsp:txXfrm>
        <a:off x="6777792" y="2524554"/>
        <a:ext cx="807857" cy="501597"/>
      </dsp:txXfrm>
    </dsp:sp>
    <dsp:sp modelId="{350F068F-E642-4DE6-8FBF-C42FDE633C62}">
      <dsp:nvSpPr>
        <dsp:cNvPr id="0" name=""/>
        <dsp:cNvSpPr/>
      </dsp:nvSpPr>
      <dsp:spPr>
        <a:xfrm>
          <a:off x="6668957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F9F84-4DB0-4C75-820C-61BC37312A81}">
      <dsp:nvSpPr>
        <dsp:cNvPr id="0" name=""/>
        <dsp:cNvSpPr/>
      </dsp:nvSpPr>
      <dsp:spPr>
        <a:xfrm>
          <a:off x="6762187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Mathématique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Suzie Plante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Nancy </a:t>
          </a:r>
          <a:r>
            <a:rPr lang="fr-CA" sz="600" b="0" kern="1200" dirty="0" err="1">
              <a:latin typeface="Calibri (corps)"/>
              <a:cs typeface="Arial" panose="020B0604020202020204" pitchFamily="34" charset="0"/>
            </a:rPr>
            <a:t>Ciskos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</dsp:txBody>
      <dsp:txXfrm>
        <a:off x="6777792" y="3301391"/>
        <a:ext cx="807857" cy="501597"/>
      </dsp:txXfrm>
    </dsp:sp>
    <dsp:sp modelId="{965701D7-F7E7-4747-8591-B2164326D3ED}">
      <dsp:nvSpPr>
        <dsp:cNvPr id="0" name=""/>
        <dsp:cNvSpPr/>
      </dsp:nvSpPr>
      <dsp:spPr>
        <a:xfrm>
          <a:off x="6668957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D3CAF-739D-49F5-AA11-BEC8CA2F4EB0}">
      <dsp:nvSpPr>
        <dsp:cNvPr id="0" name=""/>
        <dsp:cNvSpPr/>
      </dsp:nvSpPr>
      <dsp:spPr>
        <a:xfrm>
          <a:off x="6762187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Sciences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/>
            <a:t>Abdelkader Ben Hamouda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Josée Rousselot</a:t>
          </a:r>
        </a:p>
      </dsp:txBody>
      <dsp:txXfrm>
        <a:off x="6777792" y="4078227"/>
        <a:ext cx="807857" cy="501597"/>
      </dsp:txXfrm>
    </dsp:sp>
    <dsp:sp modelId="{A7D0DB83-EA7D-4663-BED8-C0714015B696}">
      <dsp:nvSpPr>
        <dsp:cNvPr id="0" name=""/>
        <dsp:cNvSpPr/>
      </dsp:nvSpPr>
      <dsp:spPr>
        <a:xfrm>
          <a:off x="7694484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D2BA5-BA5C-4B33-A0E8-81CAE3ACFA7C}">
      <dsp:nvSpPr>
        <dsp:cNvPr id="0" name=""/>
        <dsp:cNvSpPr/>
      </dsp:nvSpPr>
      <dsp:spPr>
        <a:xfrm>
          <a:off x="7787714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Autres matières</a:t>
          </a:r>
        </a:p>
      </dsp:txBody>
      <dsp:txXfrm>
        <a:off x="7803319" y="2524554"/>
        <a:ext cx="807857" cy="501597"/>
      </dsp:txXfrm>
    </dsp:sp>
    <dsp:sp modelId="{3200BDC3-24A3-4BE8-8685-48097719BBC0}">
      <dsp:nvSpPr>
        <dsp:cNvPr id="0" name=""/>
        <dsp:cNvSpPr/>
      </dsp:nvSpPr>
      <dsp:spPr>
        <a:xfrm>
          <a:off x="7694484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2CD22-4900-4A0C-990D-56F2AC3CE3B4}">
      <dsp:nvSpPr>
        <dsp:cNvPr id="0" name=""/>
        <dsp:cNvSpPr/>
      </dsp:nvSpPr>
      <dsp:spPr>
        <a:xfrm>
          <a:off x="7787714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Éducation physique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Lysakim Slobodian</a:t>
          </a:r>
        </a:p>
      </dsp:txBody>
      <dsp:txXfrm>
        <a:off x="7803319" y="3301391"/>
        <a:ext cx="807857" cy="501597"/>
      </dsp:txXfrm>
    </dsp:sp>
    <dsp:sp modelId="{3C8483A2-ED50-4C78-80DA-05E435BF7306}">
      <dsp:nvSpPr>
        <dsp:cNvPr id="0" name=""/>
        <dsp:cNvSpPr/>
      </dsp:nvSpPr>
      <dsp:spPr>
        <a:xfrm>
          <a:off x="7694484" y="3974054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1BC42-29B8-4772-8415-0E632E3D9345}">
      <dsp:nvSpPr>
        <dsp:cNvPr id="0" name=""/>
        <dsp:cNvSpPr/>
      </dsp:nvSpPr>
      <dsp:spPr>
        <a:xfrm>
          <a:off x="7787714" y="4062622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Histoire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Chantal Bettez</a:t>
          </a:r>
        </a:p>
      </dsp:txBody>
      <dsp:txXfrm>
        <a:off x="7803319" y="4078227"/>
        <a:ext cx="807857" cy="501597"/>
      </dsp:txXfrm>
    </dsp:sp>
    <dsp:sp modelId="{E2E8C043-27B8-4F57-8EA8-47042FDBE3CB}">
      <dsp:nvSpPr>
        <dsp:cNvPr id="0" name=""/>
        <dsp:cNvSpPr/>
      </dsp:nvSpPr>
      <dsp:spPr>
        <a:xfrm>
          <a:off x="7694484" y="4750890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EEB39-7EDD-4A19-ABB2-CDC3BDE857AE}">
      <dsp:nvSpPr>
        <dsp:cNvPr id="0" name=""/>
        <dsp:cNvSpPr/>
      </dsp:nvSpPr>
      <dsp:spPr>
        <a:xfrm>
          <a:off x="7787714" y="4839458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Arts plastiques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Tania Ambroise</a:t>
          </a:r>
        </a:p>
      </dsp:txBody>
      <dsp:txXfrm>
        <a:off x="7803319" y="4855063"/>
        <a:ext cx="807857" cy="501597"/>
      </dsp:txXfrm>
    </dsp:sp>
    <dsp:sp modelId="{B7D5F720-215D-4BE5-9FCA-9DE594D1E85F}">
      <dsp:nvSpPr>
        <dsp:cNvPr id="0" name=""/>
        <dsp:cNvSpPr/>
      </dsp:nvSpPr>
      <dsp:spPr>
        <a:xfrm>
          <a:off x="8720011" y="2420381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550AC-30CA-41F1-AF33-86DDF862DEC6}">
      <dsp:nvSpPr>
        <dsp:cNvPr id="0" name=""/>
        <dsp:cNvSpPr/>
      </dsp:nvSpPr>
      <dsp:spPr>
        <a:xfrm>
          <a:off x="8813240" y="2508949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Concentrations sportives</a:t>
          </a:r>
        </a:p>
      </dsp:txBody>
      <dsp:txXfrm>
        <a:off x="8828845" y="2524554"/>
        <a:ext cx="807857" cy="501597"/>
      </dsp:txXfrm>
    </dsp:sp>
    <dsp:sp modelId="{00938813-CB77-4EA1-B568-290D61BA8E61}">
      <dsp:nvSpPr>
        <dsp:cNvPr id="0" name=""/>
        <dsp:cNvSpPr/>
      </dsp:nvSpPr>
      <dsp:spPr>
        <a:xfrm>
          <a:off x="8720011" y="3197217"/>
          <a:ext cx="839067" cy="532807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D1164B-763D-43F4-B27D-FE3F72B8FC1A}">
      <dsp:nvSpPr>
        <dsp:cNvPr id="0" name=""/>
        <dsp:cNvSpPr/>
      </dsp:nvSpPr>
      <dsp:spPr>
        <a:xfrm>
          <a:off x="8813240" y="3285786"/>
          <a:ext cx="839067" cy="5328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Primaire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Stéphanie Laflamme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Secondaire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Isabelle Parent </a:t>
          </a:r>
        </a:p>
      </dsp:txBody>
      <dsp:txXfrm>
        <a:off x="8828845" y="3301391"/>
        <a:ext cx="807857" cy="501597"/>
      </dsp:txXfrm>
    </dsp:sp>
    <dsp:sp modelId="{D7C4E426-7CA1-4380-8335-E54EEF6CE6AD}">
      <dsp:nvSpPr>
        <dsp:cNvPr id="0" name=""/>
        <dsp:cNvSpPr/>
      </dsp:nvSpPr>
      <dsp:spPr>
        <a:xfrm>
          <a:off x="8720011" y="3974054"/>
          <a:ext cx="839067" cy="985736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50EBAC-2147-4889-8857-4D15249B7033}">
      <dsp:nvSpPr>
        <dsp:cNvPr id="0" name=""/>
        <dsp:cNvSpPr/>
      </dsp:nvSpPr>
      <dsp:spPr>
        <a:xfrm>
          <a:off x="8813240" y="4062622"/>
          <a:ext cx="839067" cy="9857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Entraineurs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Simon Bellerive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Mélodie Bouchard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Alex Couture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/>
            <a:t>Jenny-Lee Vachon 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A" sz="600" kern="1200" dirty="0"/>
        </a:p>
      </dsp:txBody>
      <dsp:txXfrm>
        <a:off x="8837815" y="4087197"/>
        <a:ext cx="789917" cy="936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EB9FB-A6A1-4F20-955A-14CE46558476}">
      <dsp:nvSpPr>
        <dsp:cNvPr id="0" name=""/>
        <dsp:cNvSpPr/>
      </dsp:nvSpPr>
      <dsp:spPr>
        <a:xfrm>
          <a:off x="6672543" y="3496050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9D2A9-36DA-433B-8EC9-64478327064F}">
      <dsp:nvSpPr>
        <dsp:cNvPr id="0" name=""/>
        <dsp:cNvSpPr/>
      </dsp:nvSpPr>
      <dsp:spPr>
        <a:xfrm>
          <a:off x="6672543" y="2750397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D038C-F12D-4E02-A9D3-164E8835C1E7}">
      <dsp:nvSpPr>
        <dsp:cNvPr id="0" name=""/>
        <dsp:cNvSpPr/>
      </dsp:nvSpPr>
      <dsp:spPr>
        <a:xfrm>
          <a:off x="5733903" y="2004745"/>
          <a:ext cx="984359" cy="234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22"/>
              </a:lnTo>
              <a:lnTo>
                <a:pt x="984359" y="159622"/>
              </a:lnTo>
              <a:lnTo>
                <a:pt x="984359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21799-B330-4B6B-9A15-96DA3F85AFEF}">
      <dsp:nvSpPr>
        <dsp:cNvPr id="0" name=""/>
        <dsp:cNvSpPr/>
      </dsp:nvSpPr>
      <dsp:spPr>
        <a:xfrm>
          <a:off x="5688183" y="2004745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045A-7346-4560-9F6F-404CDBD7097A}">
      <dsp:nvSpPr>
        <dsp:cNvPr id="0" name=""/>
        <dsp:cNvSpPr/>
      </dsp:nvSpPr>
      <dsp:spPr>
        <a:xfrm>
          <a:off x="4703824" y="4241702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A20ECF-2633-41AF-95AE-4C5B9B6CD00F}">
      <dsp:nvSpPr>
        <dsp:cNvPr id="0" name=""/>
        <dsp:cNvSpPr/>
      </dsp:nvSpPr>
      <dsp:spPr>
        <a:xfrm>
          <a:off x="4703824" y="3496050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9A71C-6544-4DF4-AA89-4D936AC271D2}">
      <dsp:nvSpPr>
        <dsp:cNvPr id="0" name=""/>
        <dsp:cNvSpPr/>
      </dsp:nvSpPr>
      <dsp:spPr>
        <a:xfrm>
          <a:off x="4703824" y="2750397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1C680-FFB2-49CE-B479-850DF4AC678F}">
      <dsp:nvSpPr>
        <dsp:cNvPr id="0" name=""/>
        <dsp:cNvSpPr/>
      </dsp:nvSpPr>
      <dsp:spPr>
        <a:xfrm>
          <a:off x="4749544" y="2004745"/>
          <a:ext cx="984359" cy="234232"/>
        </a:xfrm>
        <a:custGeom>
          <a:avLst/>
          <a:gdLst/>
          <a:ahLst/>
          <a:cxnLst/>
          <a:rect l="0" t="0" r="0" b="0"/>
          <a:pathLst>
            <a:path>
              <a:moveTo>
                <a:pt x="984359" y="0"/>
              </a:moveTo>
              <a:lnTo>
                <a:pt x="984359" y="159622"/>
              </a:lnTo>
              <a:lnTo>
                <a:pt x="0" y="159622"/>
              </a:lnTo>
              <a:lnTo>
                <a:pt x="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7F8FE1-693D-42F6-BF9D-A9FB13A1F836}">
      <dsp:nvSpPr>
        <dsp:cNvPr id="0" name=""/>
        <dsp:cNvSpPr/>
      </dsp:nvSpPr>
      <dsp:spPr>
        <a:xfrm>
          <a:off x="3765185" y="1259093"/>
          <a:ext cx="1968718" cy="234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22"/>
              </a:lnTo>
              <a:lnTo>
                <a:pt x="1968718" y="159622"/>
              </a:lnTo>
              <a:lnTo>
                <a:pt x="1968718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89ADDD-D4CE-42C5-8D7B-35955F558E5E}">
      <dsp:nvSpPr>
        <dsp:cNvPr id="0" name=""/>
        <dsp:cNvSpPr/>
      </dsp:nvSpPr>
      <dsp:spPr>
        <a:xfrm>
          <a:off x="3719465" y="3496050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7EA02C-304D-4669-A4F7-6B8A155ADE8D}">
      <dsp:nvSpPr>
        <dsp:cNvPr id="0" name=""/>
        <dsp:cNvSpPr/>
      </dsp:nvSpPr>
      <dsp:spPr>
        <a:xfrm>
          <a:off x="3719465" y="2750397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62799-152A-4A4C-9529-79AD85A07B5C}">
      <dsp:nvSpPr>
        <dsp:cNvPr id="0" name=""/>
        <dsp:cNvSpPr/>
      </dsp:nvSpPr>
      <dsp:spPr>
        <a:xfrm>
          <a:off x="3719465" y="2004745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4A96A6-4CE3-4854-B2BE-4C01E4CD9685}">
      <dsp:nvSpPr>
        <dsp:cNvPr id="0" name=""/>
        <dsp:cNvSpPr/>
      </dsp:nvSpPr>
      <dsp:spPr>
        <a:xfrm>
          <a:off x="3719465" y="1259093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C0811-9D8A-4324-AB70-F364354041F2}">
      <dsp:nvSpPr>
        <dsp:cNvPr id="0" name=""/>
        <dsp:cNvSpPr/>
      </dsp:nvSpPr>
      <dsp:spPr>
        <a:xfrm>
          <a:off x="2735105" y="2750397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58AA1B-6845-4E3B-9017-96D32A55086D}">
      <dsp:nvSpPr>
        <dsp:cNvPr id="0" name=""/>
        <dsp:cNvSpPr/>
      </dsp:nvSpPr>
      <dsp:spPr>
        <a:xfrm>
          <a:off x="2735105" y="2004745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566AA-C627-4B78-A7C0-0BC805E29CB6}">
      <dsp:nvSpPr>
        <dsp:cNvPr id="0" name=""/>
        <dsp:cNvSpPr/>
      </dsp:nvSpPr>
      <dsp:spPr>
        <a:xfrm>
          <a:off x="2780825" y="1259093"/>
          <a:ext cx="984359" cy="234232"/>
        </a:xfrm>
        <a:custGeom>
          <a:avLst/>
          <a:gdLst/>
          <a:ahLst/>
          <a:cxnLst/>
          <a:rect l="0" t="0" r="0" b="0"/>
          <a:pathLst>
            <a:path>
              <a:moveTo>
                <a:pt x="984359" y="0"/>
              </a:moveTo>
              <a:lnTo>
                <a:pt x="984359" y="159622"/>
              </a:lnTo>
              <a:lnTo>
                <a:pt x="0" y="159622"/>
              </a:lnTo>
              <a:lnTo>
                <a:pt x="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BC437-F665-4DF4-A291-5DE0B0525F4A}">
      <dsp:nvSpPr>
        <dsp:cNvPr id="0" name=""/>
        <dsp:cNvSpPr/>
      </dsp:nvSpPr>
      <dsp:spPr>
        <a:xfrm>
          <a:off x="1750746" y="2004745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A12138-2A6B-4C48-BE6A-5F5402F35AED}">
      <dsp:nvSpPr>
        <dsp:cNvPr id="0" name=""/>
        <dsp:cNvSpPr/>
      </dsp:nvSpPr>
      <dsp:spPr>
        <a:xfrm>
          <a:off x="1796466" y="1259093"/>
          <a:ext cx="1968718" cy="234232"/>
        </a:xfrm>
        <a:custGeom>
          <a:avLst/>
          <a:gdLst/>
          <a:ahLst/>
          <a:cxnLst/>
          <a:rect l="0" t="0" r="0" b="0"/>
          <a:pathLst>
            <a:path>
              <a:moveTo>
                <a:pt x="1968718" y="0"/>
              </a:moveTo>
              <a:lnTo>
                <a:pt x="1968718" y="159622"/>
              </a:lnTo>
              <a:lnTo>
                <a:pt x="0" y="159622"/>
              </a:lnTo>
              <a:lnTo>
                <a:pt x="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4AA206-2227-4796-9042-6E02BFB63574}">
      <dsp:nvSpPr>
        <dsp:cNvPr id="0" name=""/>
        <dsp:cNvSpPr/>
      </dsp:nvSpPr>
      <dsp:spPr>
        <a:xfrm>
          <a:off x="3719465" y="513441"/>
          <a:ext cx="91440" cy="2342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4232"/>
              </a:lnTo>
            </a:path>
          </a:pathLst>
        </a:custGeom>
        <a:noFill/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DDCD1-D473-4AEC-A74C-2CDF0CADAC2D}">
      <dsp:nvSpPr>
        <dsp:cNvPr id="0" name=""/>
        <dsp:cNvSpPr/>
      </dsp:nvSpPr>
      <dsp:spPr>
        <a:xfrm>
          <a:off x="3362492" y="2021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8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0D763-21F9-498D-BEA2-A66EA8F6250B}">
      <dsp:nvSpPr>
        <dsp:cNvPr id="0" name=""/>
        <dsp:cNvSpPr/>
      </dsp:nvSpPr>
      <dsp:spPr>
        <a:xfrm>
          <a:off x="3451979" y="87034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Direction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kern="1200" dirty="0">
              <a:latin typeface="Calibri (corps)"/>
              <a:cs typeface="Arial" panose="020B0604020202020204" pitchFamily="34" charset="0"/>
            </a:rPr>
            <a:t>Gilles Larouche</a:t>
          </a:r>
          <a:endParaRPr lang="fr-CA" sz="600" kern="1200" dirty="0"/>
        </a:p>
      </dsp:txBody>
      <dsp:txXfrm>
        <a:off x="3466958" y="102013"/>
        <a:ext cx="775426" cy="481461"/>
      </dsp:txXfrm>
    </dsp:sp>
    <dsp:sp modelId="{E0C833BD-8DEF-4098-8D36-82BF3742E376}">
      <dsp:nvSpPr>
        <dsp:cNvPr id="0" name=""/>
        <dsp:cNvSpPr/>
      </dsp:nvSpPr>
      <dsp:spPr>
        <a:xfrm>
          <a:off x="3362492" y="747673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18C0F-C329-424E-8FB3-725462FF6503}">
      <dsp:nvSpPr>
        <dsp:cNvPr id="0" name=""/>
        <dsp:cNvSpPr/>
      </dsp:nvSpPr>
      <dsp:spPr>
        <a:xfrm>
          <a:off x="3451979" y="832686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Direction adjointe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kern="1200">
              <a:latin typeface="Calibri (corps)"/>
              <a:cs typeface="Arial" panose="020B0604020202020204" pitchFamily="34" charset="0"/>
            </a:rPr>
            <a:t>Manon Fontaine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3466958" y="847665"/>
        <a:ext cx="775426" cy="481461"/>
      </dsp:txXfrm>
    </dsp:sp>
    <dsp:sp modelId="{8647FC31-ED80-4C40-B601-058517F007B1}">
      <dsp:nvSpPr>
        <dsp:cNvPr id="0" name=""/>
        <dsp:cNvSpPr/>
      </dsp:nvSpPr>
      <dsp:spPr>
        <a:xfrm>
          <a:off x="1393773" y="1493326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247D5-09D9-4DDC-9FCF-570FBE6E4BDC}">
      <dsp:nvSpPr>
        <dsp:cNvPr id="0" name=""/>
        <dsp:cNvSpPr/>
      </dsp:nvSpPr>
      <dsp:spPr>
        <a:xfrm>
          <a:off x="1483261" y="1578338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Secrétaire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Tiffany Pinette  </a:t>
          </a:r>
        </a:p>
      </dsp:txBody>
      <dsp:txXfrm>
        <a:off x="1498240" y="1593317"/>
        <a:ext cx="775426" cy="481461"/>
      </dsp:txXfrm>
    </dsp:sp>
    <dsp:sp modelId="{25DFC8E3-FC28-4368-BE6C-030D016E0565}">
      <dsp:nvSpPr>
        <dsp:cNvPr id="0" name=""/>
        <dsp:cNvSpPr/>
      </dsp:nvSpPr>
      <dsp:spPr>
        <a:xfrm>
          <a:off x="1393773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D63771-A66F-49A4-9534-E39288224024}">
      <dsp:nvSpPr>
        <dsp:cNvPr id="0" name=""/>
        <dsp:cNvSpPr/>
      </dsp:nvSpPr>
      <dsp:spPr>
        <a:xfrm>
          <a:off x="1483261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/>
            <a:t>Adjoint administratif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/>
            <a:t>Nancy Bouchard</a:t>
          </a:r>
        </a:p>
      </dsp:txBody>
      <dsp:txXfrm>
        <a:off x="1498240" y="2338970"/>
        <a:ext cx="775426" cy="481461"/>
      </dsp:txXfrm>
    </dsp:sp>
    <dsp:sp modelId="{F28AB63B-D3EA-45EC-ABB8-69A7CEBD1582}">
      <dsp:nvSpPr>
        <dsp:cNvPr id="0" name=""/>
        <dsp:cNvSpPr/>
      </dsp:nvSpPr>
      <dsp:spPr>
        <a:xfrm>
          <a:off x="2378133" y="1493326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4BB3CB-6300-443A-80CC-A19AFFA17C83}">
      <dsp:nvSpPr>
        <dsp:cNvPr id="0" name=""/>
        <dsp:cNvSpPr/>
      </dsp:nvSpPr>
      <dsp:spPr>
        <a:xfrm>
          <a:off x="2467620" y="1578338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Services complémentaires</a:t>
          </a:r>
          <a:endParaRPr lang="fr-CA" sz="600" kern="1200" dirty="0">
            <a:latin typeface="Calibri (corps)"/>
          </a:endParaRPr>
        </a:p>
      </dsp:txBody>
      <dsp:txXfrm>
        <a:off x="2482599" y="1593317"/>
        <a:ext cx="775426" cy="481461"/>
      </dsp:txXfrm>
    </dsp:sp>
    <dsp:sp modelId="{83B12432-8058-43AC-97A4-31BC7DE3AC95}">
      <dsp:nvSpPr>
        <dsp:cNvPr id="0" name=""/>
        <dsp:cNvSpPr/>
      </dsp:nvSpPr>
      <dsp:spPr>
        <a:xfrm>
          <a:off x="2378133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40843E-B94E-4CA2-9E80-94A394FCF7E3}">
      <dsp:nvSpPr>
        <dsp:cNvPr id="0" name=""/>
        <dsp:cNvSpPr/>
      </dsp:nvSpPr>
      <dsp:spPr>
        <a:xfrm>
          <a:off x="2467620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</a:rPr>
            <a:t>Coordonnateur à la formation professionnelle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Ginette Fontaine</a:t>
          </a:r>
        </a:p>
      </dsp:txBody>
      <dsp:txXfrm>
        <a:off x="2482599" y="2338970"/>
        <a:ext cx="775426" cy="481461"/>
      </dsp:txXfrm>
    </dsp:sp>
    <dsp:sp modelId="{8D57C6B3-9C0C-43CC-90D1-AFE5FFA9F4FE}">
      <dsp:nvSpPr>
        <dsp:cNvPr id="0" name=""/>
        <dsp:cNvSpPr/>
      </dsp:nvSpPr>
      <dsp:spPr>
        <a:xfrm>
          <a:off x="2378133" y="2984630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C12C43-E62F-40F9-88A1-2F8F9108AAE3}">
      <dsp:nvSpPr>
        <dsp:cNvPr id="0" name=""/>
        <dsp:cNvSpPr/>
      </dsp:nvSpPr>
      <dsp:spPr>
        <a:xfrm>
          <a:off x="2467620" y="3069643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</a:rPr>
            <a:t>Agent de liaison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</a:rPr>
            <a:t>Christian Vachon</a:t>
          </a:r>
        </a:p>
      </dsp:txBody>
      <dsp:txXfrm>
        <a:off x="2482599" y="3084622"/>
        <a:ext cx="775426" cy="481461"/>
      </dsp:txXfrm>
    </dsp:sp>
    <dsp:sp modelId="{1A44169E-70BE-46C6-A781-861757A4C834}">
      <dsp:nvSpPr>
        <dsp:cNvPr id="0" name=""/>
        <dsp:cNvSpPr/>
      </dsp:nvSpPr>
      <dsp:spPr>
        <a:xfrm>
          <a:off x="3362492" y="1493326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47FA3-B577-4805-87A0-30EB8D842B08}">
      <dsp:nvSpPr>
        <dsp:cNvPr id="0" name=""/>
        <dsp:cNvSpPr/>
      </dsp:nvSpPr>
      <dsp:spPr>
        <a:xfrm>
          <a:off x="3451979" y="1578338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Adaptation scolaire</a:t>
          </a:r>
        </a:p>
      </dsp:txBody>
      <dsp:txXfrm>
        <a:off x="3466958" y="1593317"/>
        <a:ext cx="775426" cy="481461"/>
      </dsp:txXfrm>
    </dsp:sp>
    <dsp:sp modelId="{362B9521-B903-4998-ACFA-CB60C5B836CE}">
      <dsp:nvSpPr>
        <dsp:cNvPr id="0" name=""/>
        <dsp:cNvSpPr/>
      </dsp:nvSpPr>
      <dsp:spPr>
        <a:xfrm>
          <a:off x="3362492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BA1FC4-0BDE-45AF-BA1D-80BE39C91DE3}">
      <dsp:nvSpPr>
        <dsp:cNvPr id="0" name=""/>
        <dsp:cNvSpPr/>
      </dsp:nvSpPr>
      <dsp:spPr>
        <a:xfrm>
          <a:off x="3451979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Conseiller en services adaptés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Nathalie Duguay</a:t>
          </a:r>
        </a:p>
      </dsp:txBody>
      <dsp:txXfrm>
        <a:off x="3466958" y="2338970"/>
        <a:ext cx="775426" cy="481461"/>
      </dsp:txXfrm>
    </dsp:sp>
    <dsp:sp modelId="{C96D95D5-6E2A-4206-966B-586C338ED17C}">
      <dsp:nvSpPr>
        <dsp:cNvPr id="0" name=""/>
        <dsp:cNvSpPr/>
      </dsp:nvSpPr>
      <dsp:spPr>
        <a:xfrm>
          <a:off x="3362492" y="2984630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F1DEB-56C2-4807-8B82-2755CAF11892}">
      <dsp:nvSpPr>
        <dsp:cNvPr id="0" name=""/>
        <dsp:cNvSpPr/>
      </dsp:nvSpPr>
      <dsp:spPr>
        <a:xfrm>
          <a:off x="3451979" y="3069643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Travailleur social</a:t>
          </a:r>
        </a:p>
      </dsp:txBody>
      <dsp:txXfrm>
        <a:off x="3466958" y="3084622"/>
        <a:ext cx="775426" cy="481461"/>
      </dsp:txXfrm>
    </dsp:sp>
    <dsp:sp modelId="{5A484037-D020-4693-84A3-BC7D328D9789}">
      <dsp:nvSpPr>
        <dsp:cNvPr id="0" name=""/>
        <dsp:cNvSpPr/>
      </dsp:nvSpPr>
      <dsp:spPr>
        <a:xfrm>
          <a:off x="3362492" y="3730282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DE44C-EC97-4F5C-85D7-EC2756BE7C9A}">
      <dsp:nvSpPr>
        <dsp:cNvPr id="0" name=""/>
        <dsp:cNvSpPr/>
      </dsp:nvSpPr>
      <dsp:spPr>
        <a:xfrm>
          <a:off x="3451979" y="3815295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Éducateur spécialisé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Vicky Pinette</a:t>
          </a:r>
          <a:endParaRPr lang="fr-CA" sz="600" kern="1200" dirty="0"/>
        </a:p>
      </dsp:txBody>
      <dsp:txXfrm>
        <a:off x="3466958" y="3830274"/>
        <a:ext cx="775426" cy="481461"/>
      </dsp:txXfrm>
    </dsp:sp>
    <dsp:sp modelId="{C3891736-48D9-4BC5-8F6D-528E6FE60C59}">
      <dsp:nvSpPr>
        <dsp:cNvPr id="0" name=""/>
        <dsp:cNvSpPr/>
      </dsp:nvSpPr>
      <dsp:spPr>
        <a:xfrm>
          <a:off x="5331211" y="1493326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36E99-E7EA-4419-BF7F-BFFED06C6EF7}">
      <dsp:nvSpPr>
        <dsp:cNvPr id="0" name=""/>
        <dsp:cNvSpPr/>
      </dsp:nvSpPr>
      <dsp:spPr>
        <a:xfrm>
          <a:off x="5420698" y="1578338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Services d’enseignement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5435677" y="1593317"/>
        <a:ext cx="775426" cy="481461"/>
      </dsp:txXfrm>
    </dsp:sp>
    <dsp:sp modelId="{CA8E2472-2D6F-46E1-8213-B3C3F1E27EBF}">
      <dsp:nvSpPr>
        <dsp:cNvPr id="0" name=""/>
        <dsp:cNvSpPr/>
      </dsp:nvSpPr>
      <dsp:spPr>
        <a:xfrm>
          <a:off x="4346852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B12A3D-80A6-4527-BDFF-672EFFA024E6}">
      <dsp:nvSpPr>
        <dsp:cNvPr id="0" name=""/>
        <dsp:cNvSpPr/>
      </dsp:nvSpPr>
      <dsp:spPr>
        <a:xfrm>
          <a:off x="4436339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Langues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4451318" y="2338970"/>
        <a:ext cx="775426" cy="481461"/>
      </dsp:txXfrm>
    </dsp:sp>
    <dsp:sp modelId="{25F70189-2272-4758-B511-D7340A8F5F3C}">
      <dsp:nvSpPr>
        <dsp:cNvPr id="0" name=""/>
        <dsp:cNvSpPr/>
      </dsp:nvSpPr>
      <dsp:spPr>
        <a:xfrm>
          <a:off x="4346852" y="2984630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18002-544F-426A-A058-AF9B66220730}">
      <dsp:nvSpPr>
        <dsp:cNvPr id="0" name=""/>
        <dsp:cNvSpPr/>
      </dsp:nvSpPr>
      <dsp:spPr>
        <a:xfrm>
          <a:off x="4436339" y="3069643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Innu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 err="1">
              <a:latin typeface="Calibri (corps)"/>
              <a:cs typeface="Arial" panose="020B0604020202020204" pitchFamily="34" charset="0"/>
            </a:rPr>
            <a:t>Noella</a:t>
          </a:r>
          <a:r>
            <a:rPr lang="fr-CA" sz="600" b="0" kern="1200" dirty="0">
              <a:latin typeface="Calibri (corps)"/>
              <a:cs typeface="Arial" panose="020B0604020202020204" pitchFamily="34" charset="0"/>
            </a:rPr>
            <a:t> Mckenzie</a:t>
          </a:r>
        </a:p>
      </dsp:txBody>
      <dsp:txXfrm>
        <a:off x="4451318" y="3084622"/>
        <a:ext cx="775426" cy="481461"/>
      </dsp:txXfrm>
    </dsp:sp>
    <dsp:sp modelId="{6D129D43-574B-456D-B8CB-9BA9E79B269F}">
      <dsp:nvSpPr>
        <dsp:cNvPr id="0" name=""/>
        <dsp:cNvSpPr/>
      </dsp:nvSpPr>
      <dsp:spPr>
        <a:xfrm>
          <a:off x="4346852" y="3730282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143487-39CE-4EDC-BFD9-DA3835EFAA9B}">
      <dsp:nvSpPr>
        <dsp:cNvPr id="0" name=""/>
        <dsp:cNvSpPr/>
      </dsp:nvSpPr>
      <dsp:spPr>
        <a:xfrm>
          <a:off x="4436339" y="3815295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Français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Kim Cormier</a:t>
          </a:r>
        </a:p>
      </dsp:txBody>
      <dsp:txXfrm>
        <a:off x="4451318" y="3830274"/>
        <a:ext cx="775426" cy="481461"/>
      </dsp:txXfrm>
    </dsp:sp>
    <dsp:sp modelId="{9B428239-395F-42B3-8933-700331340AF4}">
      <dsp:nvSpPr>
        <dsp:cNvPr id="0" name=""/>
        <dsp:cNvSpPr/>
      </dsp:nvSpPr>
      <dsp:spPr>
        <a:xfrm>
          <a:off x="4346852" y="4475935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44A92-6328-4D26-AC5C-6D390A718FF2}">
      <dsp:nvSpPr>
        <dsp:cNvPr id="0" name=""/>
        <dsp:cNvSpPr/>
      </dsp:nvSpPr>
      <dsp:spPr>
        <a:xfrm>
          <a:off x="4436339" y="4560947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Anglais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Nancy Poulin</a:t>
          </a:r>
          <a:endParaRPr lang="fr-CA" sz="600" kern="1200" dirty="0">
            <a:latin typeface="Calibri (corps)"/>
            <a:cs typeface="Arial" panose="020B0604020202020204" pitchFamily="34" charset="0"/>
          </a:endParaRPr>
        </a:p>
      </dsp:txBody>
      <dsp:txXfrm>
        <a:off x="4451318" y="4575926"/>
        <a:ext cx="775426" cy="481461"/>
      </dsp:txXfrm>
    </dsp:sp>
    <dsp:sp modelId="{C050FEDF-CF4B-434D-9D46-3069269AB451}">
      <dsp:nvSpPr>
        <dsp:cNvPr id="0" name=""/>
        <dsp:cNvSpPr/>
      </dsp:nvSpPr>
      <dsp:spPr>
        <a:xfrm>
          <a:off x="5331211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0B0DB-3CAE-46F5-8EF6-E940DBBC794B}">
      <dsp:nvSpPr>
        <dsp:cNvPr id="0" name=""/>
        <dsp:cNvSpPr/>
      </dsp:nvSpPr>
      <dsp:spPr>
        <a:xfrm>
          <a:off x="5420698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Mathématique et sciences</a:t>
          </a:r>
          <a:r>
            <a:rPr lang="fr-CA" sz="600" kern="1200" dirty="0"/>
            <a:t> </a:t>
          </a:r>
          <a:endParaRPr lang="fr-CA" sz="600" b="0" kern="1200" dirty="0">
            <a:latin typeface="Calibri (corps)"/>
            <a:cs typeface="Arial" panose="020B0604020202020204" pitchFamily="34" charset="0"/>
          </a:endParaRPr>
        </a:p>
      </dsp:txBody>
      <dsp:txXfrm>
        <a:off x="5435677" y="2338970"/>
        <a:ext cx="775426" cy="481461"/>
      </dsp:txXfrm>
    </dsp:sp>
    <dsp:sp modelId="{113EDE9C-C809-448F-8F71-2B93FDC5CDAD}">
      <dsp:nvSpPr>
        <dsp:cNvPr id="0" name=""/>
        <dsp:cNvSpPr/>
      </dsp:nvSpPr>
      <dsp:spPr>
        <a:xfrm>
          <a:off x="6315570" y="2238978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331E16-16DE-463D-8899-2C63F70DB9B2}">
      <dsp:nvSpPr>
        <dsp:cNvPr id="0" name=""/>
        <dsp:cNvSpPr/>
      </dsp:nvSpPr>
      <dsp:spPr>
        <a:xfrm>
          <a:off x="6405058" y="2323991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Autres matières</a:t>
          </a:r>
        </a:p>
      </dsp:txBody>
      <dsp:txXfrm>
        <a:off x="6420037" y="2338970"/>
        <a:ext cx="775426" cy="481461"/>
      </dsp:txXfrm>
    </dsp:sp>
    <dsp:sp modelId="{3200BDC3-24A3-4BE8-8685-48097719BBC0}">
      <dsp:nvSpPr>
        <dsp:cNvPr id="0" name=""/>
        <dsp:cNvSpPr/>
      </dsp:nvSpPr>
      <dsp:spPr>
        <a:xfrm>
          <a:off x="6315570" y="2984630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2CD22-4900-4A0C-990D-56F2AC3CE3B4}">
      <dsp:nvSpPr>
        <dsp:cNvPr id="0" name=""/>
        <dsp:cNvSpPr/>
      </dsp:nvSpPr>
      <dsp:spPr>
        <a:xfrm>
          <a:off x="6405058" y="3069643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Littératie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0" kern="1200" dirty="0">
              <a:latin typeface="Calibri (corps)"/>
              <a:cs typeface="Arial" panose="020B0604020202020204" pitchFamily="34" charset="0"/>
            </a:rPr>
            <a:t>Sheena Rock</a:t>
          </a:r>
        </a:p>
      </dsp:txBody>
      <dsp:txXfrm>
        <a:off x="6420037" y="3084622"/>
        <a:ext cx="775426" cy="481461"/>
      </dsp:txXfrm>
    </dsp:sp>
    <dsp:sp modelId="{3C8483A2-ED50-4C78-80DA-05E435BF7306}">
      <dsp:nvSpPr>
        <dsp:cNvPr id="0" name=""/>
        <dsp:cNvSpPr/>
      </dsp:nvSpPr>
      <dsp:spPr>
        <a:xfrm>
          <a:off x="6315570" y="3730282"/>
          <a:ext cx="805384" cy="511419"/>
        </a:xfrm>
        <a:prstGeom prst="roundRect">
          <a:avLst>
            <a:gd name="adj" fmla="val 10000"/>
          </a:avLst>
        </a:prstGeom>
        <a:solidFill>
          <a:srgbClr val="708151">
            <a:alpha val="3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1BC42-29B8-4772-8415-0E632E3D9345}">
      <dsp:nvSpPr>
        <dsp:cNvPr id="0" name=""/>
        <dsp:cNvSpPr/>
      </dsp:nvSpPr>
      <dsp:spPr>
        <a:xfrm>
          <a:off x="6405058" y="3815295"/>
          <a:ext cx="805384" cy="5114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815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600" b="1" kern="1200" dirty="0">
              <a:latin typeface="Calibri (corps)"/>
              <a:cs typeface="Arial" panose="020B0604020202020204" pitchFamily="34" charset="0"/>
            </a:rPr>
            <a:t>Adaptation scolaire</a:t>
          </a:r>
        </a:p>
        <a:p>
          <a:pPr marL="0" lvl="0" indent="0" algn="ctr" defTabSz="2667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fr-CA" sz="600" b="0" kern="1200" dirty="0">
            <a:latin typeface="Calibri (corps)"/>
            <a:cs typeface="Arial" panose="020B0604020202020204" pitchFamily="34" charset="0"/>
          </a:endParaRPr>
        </a:p>
      </dsp:txBody>
      <dsp:txXfrm>
        <a:off x="6420037" y="3830274"/>
        <a:ext cx="775426" cy="4814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25E06C-AA4B-4E3A-86FF-8DBC2C38DD1E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16086-DC14-46A5-A9B7-73ECEDF2FFE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159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198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739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441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360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297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461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550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58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709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162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2058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EE70-AD1C-4039-A01C-839DE17A9F69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8D37F-036F-4C1E-A74D-A361C699715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782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jpeg"/><Relationship Id="rId9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5.jpeg"/><Relationship Id="rId9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6.jpeg"/><Relationship Id="rId9" Type="http://schemas.microsoft.com/office/2007/relationships/diagramDrawing" Target="../diagrams/drawing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174" y="1"/>
            <a:ext cx="12188825" cy="6858000"/>
            <a:chOff x="104086537" y="106518277"/>
            <a:chExt cx="6112951" cy="722093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06518277"/>
              <a:ext cx="6112951" cy="14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13473075"/>
              <a:ext cx="6110093" cy="266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</p:grp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3010" y="481263"/>
            <a:ext cx="10199245" cy="70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Organigramme des services en éducation 2021-2022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CA" altLang="fr-F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altLang="fr-FR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CA" altLang="fr-FR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CA" altLang="fr-FR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fr-FR" alt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2" descr="LOGO ITUM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52" y="479495"/>
            <a:ext cx="1022450" cy="795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814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13640285-F7EA-4B6C-B527-6F7CBA2061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633053"/>
              </p:ext>
            </p:extLst>
          </p:nvPr>
        </p:nvGraphicFramePr>
        <p:xfrm>
          <a:off x="863819" y="945698"/>
          <a:ext cx="10464363" cy="5578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5346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-22228" y="1"/>
            <a:ext cx="12188825" cy="6858000"/>
            <a:chOff x="104086536" y="106518277"/>
            <a:chExt cx="6112951" cy="722093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6" y="106518277"/>
              <a:ext cx="6112951" cy="899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13473075"/>
              <a:ext cx="6110093" cy="266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600173" y="503332"/>
            <a:ext cx="10287027" cy="627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Organigramme | École primaire Johnny-Pilot de </a:t>
            </a:r>
            <a:r>
              <a:rPr kumimoji="0" lang="fr-CA" altLang="fr-FR" sz="3200" b="1" i="0" u="none" strike="noStrike" cap="small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Uashat</a:t>
            </a:r>
            <a:endParaRPr kumimoji="0" lang="fr-FR" altLang="fr-FR" sz="2800" b="0" i="0" u="none" strike="noStrike" cap="small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9" name="Picture 3" descr="Johnny Pilot CMYK vectori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13" y="503332"/>
            <a:ext cx="931863" cy="106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12" name="Diagramme 11">
            <a:extLst>
              <a:ext uri="{FF2B5EF4-FFF2-40B4-BE49-F238E27FC236}">
                <a16:creationId xmlns:a16="http://schemas.microsoft.com/office/drawing/2014/main" id="{47E89F48-D173-4795-A84F-625ADBE6ED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1192329"/>
              </p:ext>
            </p:extLst>
          </p:nvPr>
        </p:nvGraphicFramePr>
        <p:xfrm>
          <a:off x="1376668" y="974042"/>
          <a:ext cx="9438664" cy="5631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297824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174" y="1"/>
            <a:ext cx="12188825" cy="6858000"/>
            <a:chOff x="104086537" y="106518277"/>
            <a:chExt cx="6112951" cy="722093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06518277"/>
              <a:ext cx="6112951" cy="14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13473075"/>
              <a:ext cx="6110093" cy="266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89804" y="655835"/>
            <a:ext cx="10461301" cy="439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Organigramme | École primaire </a:t>
            </a:r>
            <a:r>
              <a:rPr kumimoji="0" lang="fr-CA" altLang="fr-FR" sz="3200" b="1" i="0" u="none" strike="noStrike" cap="small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Tshishteshinu</a:t>
            </a: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 Mani-</a:t>
            </a:r>
            <a:r>
              <a:rPr kumimoji="0" lang="fr-CA" altLang="fr-FR" sz="3200" b="1" i="0" u="none" strike="noStrike" cap="small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utenam</a:t>
            </a:r>
            <a:endParaRPr kumimoji="0" lang="fr-FR" altLang="fr-FR" sz="2800" b="0" i="0" u="none" strike="noStrike" cap="small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3" name="Picture 3" descr="Tshishteshinu CMYK vectori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772" y="524067"/>
            <a:ext cx="909637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359319A4-B42F-421E-9C08-56F4E994E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714001"/>
              </p:ext>
            </p:extLst>
          </p:nvPr>
        </p:nvGraphicFramePr>
        <p:xfrm>
          <a:off x="928972" y="655835"/>
          <a:ext cx="10334056" cy="6351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56385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174" y="1"/>
            <a:ext cx="12188825" cy="6858000"/>
            <a:chOff x="104086537" y="106518277"/>
            <a:chExt cx="6112951" cy="722093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06518277"/>
              <a:ext cx="6112951" cy="14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13473075"/>
              <a:ext cx="6110093" cy="266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5794" y="709779"/>
            <a:ext cx="10200774" cy="51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Organigramme | École secondaire </a:t>
            </a:r>
            <a:r>
              <a:rPr kumimoji="0" lang="fr-CA" altLang="fr-FR" sz="3200" b="1" i="0" u="none" strike="noStrike" cap="small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Manikanetish</a:t>
            </a: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 Uashat</a:t>
            </a:r>
            <a:endParaRPr kumimoji="0" lang="fr-FR" altLang="fr-FR" sz="2800" b="0" i="0" u="none" strike="noStrike" cap="small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7" name="Picture 3" descr="Manikanetish CMYK vectorie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09" y="479384"/>
            <a:ext cx="1084262" cy="10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8443C28A-2D2A-4D47-B3C7-05178EB40E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7595"/>
              </p:ext>
            </p:extLst>
          </p:nvPr>
        </p:nvGraphicFramePr>
        <p:xfrm>
          <a:off x="1268329" y="1151205"/>
          <a:ext cx="9655343" cy="5462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83353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174" y="1"/>
            <a:ext cx="12188825" cy="6858000"/>
            <a:chOff x="104086537" y="106518277"/>
            <a:chExt cx="6112951" cy="7220936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06518277"/>
              <a:ext cx="6112951" cy="144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4086537" y="113473075"/>
              <a:ext cx="6110093" cy="266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C000"/>
                    </a:outerShdw>
                  </a:effectLst>
                </a14:hiddenEffects>
              </a:ext>
            </a:extLst>
          </p:spPr>
        </p:pic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445794" y="709779"/>
            <a:ext cx="10200774" cy="513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Organigramme | Centre </a:t>
            </a:r>
            <a:r>
              <a:rPr kumimoji="0" lang="fr-CA" altLang="fr-FR" sz="3200" b="1" i="0" u="none" strike="noStrike" cap="small" normalizeH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Mitshapeu</a:t>
            </a:r>
            <a:r>
              <a:rPr kumimoji="0" lang="fr-CA" altLang="fr-FR" sz="3200" b="1" i="0" u="none" strike="noStrike" cap="small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 Uashat</a:t>
            </a:r>
            <a:endParaRPr kumimoji="0" lang="fr-FR" altLang="fr-FR" sz="2800" b="0" i="0" u="none" strike="noStrike" cap="small" normalizeH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8443C28A-2D2A-4D47-B3C7-05178EB40E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407856"/>
              </p:ext>
            </p:extLst>
          </p:nvPr>
        </p:nvGraphicFramePr>
        <p:xfrm>
          <a:off x="1792628" y="1300293"/>
          <a:ext cx="8604217" cy="5074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" name="Image 3">
            <a:extLst>
              <a:ext uri="{FF2B5EF4-FFF2-40B4-BE49-F238E27FC236}">
                <a16:creationId xmlns:a16="http://schemas.microsoft.com/office/drawing/2014/main" id="{2B331C56-9B23-41A8-9929-92E66D087B3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37" y="641629"/>
            <a:ext cx="1151938" cy="116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815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7900</TotalTime>
  <Words>775</Words>
  <Application>Microsoft Office PowerPoint</Application>
  <PresentationFormat>Grand écran</PresentationFormat>
  <Paragraphs>314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(corps)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Institut Tshakapesh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Diane DM. Morissette</dc:creator>
  <cp:lastModifiedBy>Roxane Vézina-Labelle</cp:lastModifiedBy>
  <cp:revision>208</cp:revision>
  <cp:lastPrinted>2019-08-21T16:10:26Z</cp:lastPrinted>
  <dcterms:created xsi:type="dcterms:W3CDTF">2018-09-05T00:34:55Z</dcterms:created>
  <dcterms:modified xsi:type="dcterms:W3CDTF">2022-11-03T01:44:56Z</dcterms:modified>
</cp:coreProperties>
</file>