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p:scale>
          <a:sx n="60" d="100"/>
          <a:sy n="60" d="100"/>
        </p:scale>
        <p:origin x="-2094" y="-138"/>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0" name="Rounded Rectangle 9"/>
          <p:cNvSpPr/>
          <p:nvPr/>
        </p:nvSpPr>
        <p:spPr>
          <a:xfrm rot="20707748">
            <a:off x="-463155" y="-870068"/>
            <a:ext cx="4998455" cy="5256923"/>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20707748">
            <a:off x="4626115" y="-589108"/>
            <a:ext cx="2344883" cy="3235301"/>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20707748">
            <a:off x="5358074" y="2668753"/>
            <a:ext cx="2009591" cy="6594716"/>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20707748">
            <a:off x="-154216" y="4431056"/>
            <a:ext cx="5533555" cy="6077061"/>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a:off x="410876" y="4843568"/>
            <a:ext cx="4488869" cy="2141469"/>
          </a:xfrm>
        </p:spPr>
        <p:txBody>
          <a:bodyPr>
            <a:normAutofit/>
          </a:bodyPr>
          <a:lstStyle>
            <a:lvl1pPr>
              <a:lnSpc>
                <a:spcPts val="6000"/>
              </a:lnSpc>
              <a:defRPr sz="6000">
                <a:solidFill>
                  <a:schemeClr val="tx1"/>
                </a:solidFill>
              </a:defRPr>
            </a:lvl1pPr>
          </a:lstStyle>
          <a:p>
            <a:r>
              <a:rPr lang="fr-FR" smtClean="0"/>
              <a:t>Modifiez le style du titre</a:t>
            </a:r>
            <a:endParaRPr lang="en-US" dirty="0"/>
          </a:p>
        </p:txBody>
      </p:sp>
      <p:sp>
        <p:nvSpPr>
          <p:cNvPr id="3" name="Subtitle 2"/>
          <p:cNvSpPr>
            <a:spLocks noGrp="1"/>
          </p:cNvSpPr>
          <p:nvPr>
            <p:ph type="subTitle" idx="1"/>
          </p:nvPr>
        </p:nvSpPr>
        <p:spPr>
          <a:xfrm rot="-900000">
            <a:off x="1650859" y="6702974"/>
            <a:ext cx="3491473" cy="1504660"/>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900000">
            <a:off x="5056099" y="3084381"/>
            <a:ext cx="1143000" cy="486833"/>
          </a:xfrm>
        </p:spPr>
        <p:txBody>
          <a:bodyPr/>
          <a:lstStyle>
            <a:lvl1pPr algn="l">
              <a:defRPr sz="1800">
                <a:solidFill>
                  <a:schemeClr val="tx1"/>
                </a:solidFill>
              </a:defRPr>
            </a:lvl1pPr>
          </a:lstStyle>
          <a:p>
            <a:fld id="{3093A692-167A-4DDE-9987-D1C759AAE746}" type="datetimeFigureOut">
              <a:rPr lang="fr-CA" smtClean="0"/>
              <a:t>2020-04-28</a:t>
            </a:fld>
            <a:endParaRPr lang="fr-CA"/>
          </a:p>
        </p:txBody>
      </p:sp>
      <p:sp>
        <p:nvSpPr>
          <p:cNvPr id="5" name="Footer Placeholder 4"/>
          <p:cNvSpPr>
            <a:spLocks noGrp="1"/>
          </p:cNvSpPr>
          <p:nvPr>
            <p:ph type="ftr" sz="quarter" idx="11"/>
          </p:nvPr>
        </p:nvSpPr>
        <p:spPr>
          <a:xfrm rot="-900000">
            <a:off x="4913470" y="2038173"/>
            <a:ext cx="1849490" cy="486833"/>
          </a:xfrm>
        </p:spPr>
        <p:txBody>
          <a:bodyPr/>
          <a:lstStyle>
            <a:lvl1pPr>
              <a:defRPr>
                <a:solidFill>
                  <a:schemeClr val="tx1"/>
                </a:solidFill>
              </a:defRPr>
            </a:lvl1pPr>
          </a:lstStyle>
          <a:p>
            <a:endParaRPr lang="fr-CA"/>
          </a:p>
        </p:txBody>
      </p:sp>
      <p:sp>
        <p:nvSpPr>
          <p:cNvPr id="6" name="Slide Number Placeholder 5"/>
          <p:cNvSpPr>
            <a:spLocks noGrp="1"/>
          </p:cNvSpPr>
          <p:nvPr>
            <p:ph type="sldNum" sz="quarter" idx="12"/>
          </p:nvPr>
        </p:nvSpPr>
        <p:spPr>
          <a:xfrm rot="-900000">
            <a:off x="4838789" y="1549416"/>
            <a:ext cx="1600200" cy="561384"/>
          </a:xfrm>
        </p:spPr>
        <p:txBody>
          <a:bodyPr anchor="ctr"/>
          <a:lstStyle>
            <a:lvl1pPr algn="l">
              <a:defRPr sz="2400">
                <a:solidFill>
                  <a:schemeClr val="tx1"/>
                </a:solidFil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12" name="Rounded Rectangle 11"/>
          <p:cNvSpPr/>
          <p:nvPr/>
        </p:nvSpPr>
        <p:spPr>
          <a:xfrm rot="20707748">
            <a:off x="-671939" y="-1021731"/>
            <a:ext cx="6249612" cy="7859173"/>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48560" y="6786157"/>
            <a:ext cx="6396033" cy="3881952"/>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6400446" y="5119337"/>
            <a:ext cx="758433" cy="3992467"/>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5691368" y="-429116"/>
            <a:ext cx="1482406" cy="5430408"/>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2387912" y="6347240"/>
            <a:ext cx="3753565" cy="1732723"/>
          </a:xfrm>
        </p:spPr>
        <p:txBody>
          <a:bodyPr anchor="t"/>
          <a:lstStyle/>
          <a:p>
            <a:r>
              <a:rPr lang="fr-FR" smtClean="0"/>
              <a:t>Modifiez le style du titre</a:t>
            </a:r>
            <a:endParaRPr lang="en-US"/>
          </a:p>
        </p:txBody>
      </p:sp>
      <p:sp>
        <p:nvSpPr>
          <p:cNvPr id="3" name="Vertical Text Placeholder 2"/>
          <p:cNvSpPr>
            <a:spLocks noGrp="1"/>
          </p:cNvSpPr>
          <p:nvPr>
            <p:ph type="body" orient="vert" idx="1"/>
          </p:nvPr>
        </p:nvSpPr>
        <p:spPr>
          <a:xfrm rot="-900000">
            <a:off x="586391" y="1312776"/>
            <a:ext cx="4935959" cy="480634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a:xfrm rot="-900000">
            <a:off x="5247304" y="8318004"/>
            <a:ext cx="1143000" cy="486833"/>
          </a:xfrm>
        </p:spPr>
        <p:txBody>
          <a:bodyPr/>
          <a:lstStyle/>
          <a:p>
            <a:fld id="{3093A692-167A-4DDE-9987-D1C759AAE746}" type="datetimeFigureOut">
              <a:rPr lang="fr-CA" smtClean="0"/>
              <a:t>2020-04-28</a:t>
            </a:fld>
            <a:endParaRPr lang="fr-CA"/>
          </a:p>
        </p:txBody>
      </p:sp>
      <p:sp>
        <p:nvSpPr>
          <p:cNvPr id="5" name="Footer Placeholder 4"/>
          <p:cNvSpPr>
            <a:spLocks noGrp="1"/>
          </p:cNvSpPr>
          <p:nvPr>
            <p:ph type="ftr" sz="quarter" idx="11"/>
          </p:nvPr>
        </p:nvSpPr>
        <p:spPr>
          <a:xfrm rot="-900000">
            <a:off x="3991387" y="8126393"/>
            <a:ext cx="2343150" cy="486833"/>
          </a:xfrm>
        </p:spPr>
        <p:txBody>
          <a:bodyPr/>
          <a:lstStyle>
            <a:lvl1pPr algn="r">
              <a:defRPr/>
            </a:lvl1pPr>
          </a:lstStyle>
          <a:p>
            <a:endParaRPr lang="fr-CA"/>
          </a:p>
        </p:txBody>
      </p:sp>
      <p:sp>
        <p:nvSpPr>
          <p:cNvPr id="6" name="Slide Number Placeholder 5"/>
          <p:cNvSpPr>
            <a:spLocks noGrp="1"/>
          </p:cNvSpPr>
          <p:nvPr>
            <p:ph type="sldNum" sz="quarter" idx="12"/>
          </p:nvPr>
        </p:nvSpPr>
        <p:spPr>
          <a:xfrm rot="-900000">
            <a:off x="6137048" y="4329250"/>
            <a:ext cx="680584"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Rounded Rectangle 11"/>
          <p:cNvSpPr/>
          <p:nvPr/>
        </p:nvSpPr>
        <p:spPr>
          <a:xfrm rot="20707748">
            <a:off x="-662180" y="-834753"/>
            <a:ext cx="5580117" cy="9796169"/>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2420427" y="8365686"/>
            <a:ext cx="3297508" cy="1556629"/>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5744643" y="7279633"/>
            <a:ext cx="1282927" cy="2051585"/>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4999820" y="-654307"/>
            <a:ext cx="2299332" cy="774916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900000">
            <a:off x="5095001" y="681884"/>
            <a:ext cx="1076706" cy="642518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rot="-900000">
            <a:off x="725822" y="1434232"/>
            <a:ext cx="4049216" cy="678435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rot="-900000">
            <a:off x="5815584" y="7851649"/>
            <a:ext cx="932688" cy="486833"/>
          </a:xfrm>
        </p:spPr>
        <p:txBody>
          <a:bodyPr/>
          <a:lstStyle>
            <a:lvl1pPr algn="l">
              <a:defRPr/>
            </a:lvl1pPr>
          </a:lstStyle>
          <a:p>
            <a:fld id="{3093A692-167A-4DDE-9987-D1C759AAE746}" type="datetimeFigureOut">
              <a:rPr lang="fr-CA" smtClean="0"/>
              <a:t>2020-04-28</a:t>
            </a:fld>
            <a:endParaRPr lang="fr-CA"/>
          </a:p>
        </p:txBody>
      </p:sp>
      <p:sp>
        <p:nvSpPr>
          <p:cNvPr id="5" name="Footer Placeholder 4"/>
          <p:cNvSpPr>
            <a:spLocks noGrp="1"/>
          </p:cNvSpPr>
          <p:nvPr>
            <p:ph type="ftr" sz="quarter" idx="11"/>
          </p:nvPr>
        </p:nvSpPr>
        <p:spPr>
          <a:xfrm rot="-900000">
            <a:off x="3748356" y="8250993"/>
            <a:ext cx="1785230" cy="486833"/>
          </a:xfrm>
        </p:spPr>
        <p:txBody>
          <a:bodyPr/>
          <a:lstStyle>
            <a:lvl1pPr algn="r">
              <a:defRPr/>
            </a:lvl1pPr>
          </a:lstStyle>
          <a:p>
            <a:endParaRPr lang="fr-CA"/>
          </a:p>
        </p:txBody>
      </p:sp>
      <p:sp>
        <p:nvSpPr>
          <p:cNvPr id="6" name="Slide Number Placeholder 5"/>
          <p:cNvSpPr>
            <a:spLocks noGrp="1"/>
          </p:cNvSpPr>
          <p:nvPr>
            <p:ph type="sldNum" sz="quarter" idx="12"/>
          </p:nvPr>
        </p:nvSpPr>
        <p:spPr>
          <a:xfrm rot="-900000">
            <a:off x="5767578" y="7522465"/>
            <a:ext cx="932688"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Rounded Rectangle 8"/>
          <p:cNvSpPr/>
          <p:nvPr/>
        </p:nvSpPr>
        <p:spPr>
          <a:xfrm rot="907748">
            <a:off x="-649080" y="1134132"/>
            <a:ext cx="2711581" cy="8202299"/>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7748">
            <a:off x="13312" y="-682012"/>
            <a:ext cx="2801546" cy="1850375"/>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7748">
            <a:off x="1610101" y="8786932"/>
            <a:ext cx="1485769" cy="714136"/>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907748">
            <a:off x="2388856" y="-738178"/>
            <a:ext cx="5087198" cy="10435387"/>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1952698" y="4390544"/>
            <a:ext cx="6753271" cy="1271723"/>
          </a:xfrm>
        </p:spPr>
        <p:txBody>
          <a:bodyPr/>
          <a:lstStyle/>
          <a:p>
            <a:r>
              <a:rPr lang="fr-FR" smtClean="0"/>
              <a:t>Modifiez le style du titre</a:t>
            </a:r>
            <a:endParaRPr lang="en-US"/>
          </a:p>
        </p:txBody>
      </p:sp>
      <p:sp>
        <p:nvSpPr>
          <p:cNvPr id="3" name="Content Placeholder 2"/>
          <p:cNvSpPr>
            <a:spLocks noGrp="1"/>
          </p:cNvSpPr>
          <p:nvPr>
            <p:ph idx="1"/>
          </p:nvPr>
        </p:nvSpPr>
        <p:spPr>
          <a:xfrm rot="900000">
            <a:off x="2609272" y="1279622"/>
            <a:ext cx="3494051" cy="6770164"/>
          </a:xfrm>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rot="900000">
            <a:off x="1268241" y="811086"/>
            <a:ext cx="1342016" cy="486833"/>
          </a:xfrm>
        </p:spPr>
        <p:txBody>
          <a:bodyPr/>
          <a:lstStyle/>
          <a:p>
            <a:fld id="{3093A692-167A-4DDE-9987-D1C759AAE746}" type="datetimeFigureOut">
              <a:rPr lang="fr-CA" smtClean="0"/>
              <a:t>2020-04-28</a:t>
            </a:fld>
            <a:endParaRPr lang="fr-CA"/>
          </a:p>
        </p:txBody>
      </p:sp>
      <p:sp>
        <p:nvSpPr>
          <p:cNvPr id="5" name="Footer Placeholder 4"/>
          <p:cNvSpPr>
            <a:spLocks noGrp="1"/>
          </p:cNvSpPr>
          <p:nvPr>
            <p:ph type="ftr" sz="quarter" idx="11"/>
          </p:nvPr>
        </p:nvSpPr>
        <p:spPr>
          <a:xfrm rot="900000">
            <a:off x="2327715" y="8236729"/>
            <a:ext cx="1794178" cy="486833"/>
          </a:xfrm>
        </p:spPr>
        <p:txBody>
          <a:bodyPr/>
          <a:lstStyle/>
          <a:p>
            <a:endParaRPr lang="fr-CA"/>
          </a:p>
        </p:txBody>
      </p:sp>
      <p:sp>
        <p:nvSpPr>
          <p:cNvPr id="6" name="Slide Number Placeholder 5"/>
          <p:cNvSpPr>
            <a:spLocks noGrp="1"/>
          </p:cNvSpPr>
          <p:nvPr>
            <p:ph type="sldNum" sz="quarter" idx="12"/>
          </p:nvPr>
        </p:nvSpPr>
        <p:spPr>
          <a:xfrm rot="900000">
            <a:off x="949028" y="401064"/>
            <a:ext cx="1715489" cy="486833"/>
          </a:xfrm>
        </p:spPr>
        <p:txBody>
          <a:body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7" name="Rounded Rectangle 16"/>
          <p:cNvSpPr/>
          <p:nvPr/>
        </p:nvSpPr>
        <p:spPr>
          <a:xfrm rot="900000">
            <a:off x="-42912" y="-1356913"/>
            <a:ext cx="5558570" cy="4584236"/>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582481" y="3223761"/>
            <a:ext cx="5248774" cy="677344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900000">
            <a:off x="4753551" y="5034417"/>
            <a:ext cx="2326706" cy="4725377"/>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5495910" y="-139083"/>
            <a:ext cx="1762970" cy="5094488"/>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401240" y="3895772"/>
            <a:ext cx="4268141" cy="2094240"/>
          </a:xfrm>
        </p:spPr>
        <p:txBody>
          <a:bodyPr anchor="b">
            <a:noAutofit/>
          </a:bodyPr>
          <a:lstStyle>
            <a:lvl1pPr algn="r">
              <a:defRPr sz="48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rot="900000">
            <a:off x="403387" y="5992269"/>
            <a:ext cx="3953658" cy="2000249"/>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rot="900000">
            <a:off x="5158776" y="5015181"/>
            <a:ext cx="1143000" cy="486833"/>
          </a:xfrm>
        </p:spPr>
        <p:txBody>
          <a:bodyPr/>
          <a:lstStyle>
            <a:lvl1pPr algn="l">
              <a:defRPr/>
            </a:lvl1pPr>
          </a:lstStyle>
          <a:p>
            <a:fld id="{3093A692-167A-4DDE-9987-D1C759AAE746}" type="datetimeFigureOut">
              <a:rPr lang="fr-CA" smtClean="0"/>
              <a:t>2020-04-28</a:t>
            </a:fld>
            <a:endParaRPr lang="fr-CA"/>
          </a:p>
        </p:txBody>
      </p:sp>
      <p:sp>
        <p:nvSpPr>
          <p:cNvPr id="5" name="Footer Placeholder 4"/>
          <p:cNvSpPr>
            <a:spLocks noGrp="1"/>
          </p:cNvSpPr>
          <p:nvPr>
            <p:ph type="ftr" sz="quarter" idx="11"/>
          </p:nvPr>
        </p:nvSpPr>
        <p:spPr>
          <a:xfrm rot="900000">
            <a:off x="5292724" y="4227728"/>
            <a:ext cx="1444729" cy="486833"/>
          </a:xfrm>
        </p:spPr>
        <p:txBody>
          <a:bodyPr/>
          <a:lstStyle/>
          <a:p>
            <a:endParaRPr lang="fr-CA"/>
          </a:p>
        </p:txBody>
      </p:sp>
      <p:sp>
        <p:nvSpPr>
          <p:cNvPr id="6" name="Slide Number Placeholder 5"/>
          <p:cNvSpPr>
            <a:spLocks noGrp="1"/>
          </p:cNvSpPr>
          <p:nvPr>
            <p:ph type="sldNum" sz="quarter" idx="12"/>
          </p:nvPr>
        </p:nvSpPr>
        <p:spPr>
          <a:xfrm rot="900000" flipH="1">
            <a:off x="5382273" y="3548210"/>
            <a:ext cx="512984"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17" name="Rounded Rectangle 16"/>
          <p:cNvSpPr/>
          <p:nvPr/>
        </p:nvSpPr>
        <p:spPr>
          <a:xfrm rot="20707748">
            <a:off x="-662418" y="-834653"/>
            <a:ext cx="5579930" cy="97927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7748">
            <a:off x="2428153" y="8367328"/>
            <a:ext cx="3290546" cy="1553344"/>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7748">
            <a:off x="5745524" y="7283133"/>
            <a:ext cx="1281768" cy="2048004"/>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rot="20707748">
            <a:off x="5000958" y="-654063"/>
            <a:ext cx="2298250" cy="7749163"/>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2472999" y="3393579"/>
            <a:ext cx="6427068" cy="1077119"/>
          </a:xfrm>
        </p:spPr>
        <p:txBody>
          <a:bodyPr/>
          <a:lstStyle/>
          <a:p>
            <a:r>
              <a:rPr lang="fr-FR" smtClean="0"/>
              <a:t>Modifiez le style du titre</a:t>
            </a:r>
            <a:endParaRPr lang="en-US"/>
          </a:p>
        </p:txBody>
      </p:sp>
      <p:sp>
        <p:nvSpPr>
          <p:cNvPr id="3" name="Content Placeholder 2"/>
          <p:cNvSpPr>
            <a:spLocks noGrp="1"/>
          </p:cNvSpPr>
          <p:nvPr>
            <p:ph sz="half" idx="1"/>
          </p:nvPr>
        </p:nvSpPr>
        <p:spPr>
          <a:xfrm rot="-900000">
            <a:off x="760829" y="1780082"/>
            <a:ext cx="1933956" cy="64531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rot="-900000">
            <a:off x="2775774" y="824007"/>
            <a:ext cx="1935008" cy="6449568"/>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a:xfrm rot="-900000">
            <a:off x="5816939" y="7849883"/>
            <a:ext cx="931485" cy="486833"/>
          </a:xfrm>
        </p:spPr>
        <p:txBody>
          <a:bodyPr/>
          <a:lstStyle>
            <a:lvl1pPr algn="l">
              <a:defRPr/>
            </a:lvl1pPr>
          </a:lstStyle>
          <a:p>
            <a:fld id="{3093A692-167A-4DDE-9987-D1C759AAE746}" type="datetimeFigureOut">
              <a:rPr lang="fr-CA" smtClean="0"/>
              <a:t>2020-04-28</a:t>
            </a:fld>
            <a:endParaRPr lang="fr-CA"/>
          </a:p>
        </p:txBody>
      </p:sp>
      <p:sp>
        <p:nvSpPr>
          <p:cNvPr id="6" name="Footer Placeholder 5"/>
          <p:cNvSpPr>
            <a:spLocks noGrp="1"/>
          </p:cNvSpPr>
          <p:nvPr>
            <p:ph type="ftr" sz="quarter" idx="11"/>
          </p:nvPr>
        </p:nvSpPr>
        <p:spPr>
          <a:xfrm rot="-900000">
            <a:off x="3040994" y="7325833"/>
            <a:ext cx="2343150" cy="486833"/>
          </a:xfrm>
        </p:spPr>
        <p:txBody>
          <a:bodyPr/>
          <a:lstStyle>
            <a:lvl1pPr algn="r">
              <a:defRPr/>
            </a:lvl1pPr>
          </a:lstStyle>
          <a:p>
            <a:endParaRPr lang="fr-CA"/>
          </a:p>
        </p:txBody>
      </p:sp>
      <p:sp>
        <p:nvSpPr>
          <p:cNvPr id="7" name="Slide Number Placeholder 6"/>
          <p:cNvSpPr>
            <a:spLocks noGrp="1"/>
          </p:cNvSpPr>
          <p:nvPr>
            <p:ph type="sldNum" sz="quarter" idx="12"/>
          </p:nvPr>
        </p:nvSpPr>
        <p:spPr>
          <a:xfrm rot="-900000">
            <a:off x="5767623" y="7524148"/>
            <a:ext cx="931270"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53" name="Rounded Rectangle 52"/>
          <p:cNvSpPr/>
          <p:nvPr/>
        </p:nvSpPr>
        <p:spPr>
          <a:xfrm rot="20707748">
            <a:off x="-662418" y="-834653"/>
            <a:ext cx="5579930" cy="97927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rot="20707748">
            <a:off x="2428153" y="8367328"/>
            <a:ext cx="3290546" cy="1553344"/>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rot="20707748">
            <a:off x="5745524" y="7283133"/>
            <a:ext cx="1281768" cy="2048004"/>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rot="20707748">
            <a:off x="5000958" y="-654063"/>
            <a:ext cx="2298250" cy="7749163"/>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2476119" y="3393567"/>
            <a:ext cx="6425184" cy="1076706"/>
          </a:xfrm>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rot="-900000">
            <a:off x="641071" y="1875827"/>
            <a:ext cx="1659861" cy="1013155"/>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rot="-900000">
            <a:off x="840388" y="2970527"/>
            <a:ext cx="1933956" cy="5251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Text Placeholder 4"/>
          <p:cNvSpPr>
            <a:spLocks noGrp="1"/>
          </p:cNvSpPr>
          <p:nvPr>
            <p:ph type="body" sz="quarter" idx="3"/>
          </p:nvPr>
        </p:nvSpPr>
        <p:spPr>
          <a:xfrm rot="-900000">
            <a:off x="2651782" y="916672"/>
            <a:ext cx="1661065" cy="100405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rot="-900000">
            <a:off x="2856374" y="1994509"/>
            <a:ext cx="1933956" cy="527453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a:xfrm rot="-900000">
            <a:off x="5815584" y="7851649"/>
            <a:ext cx="932688" cy="486833"/>
          </a:xfrm>
        </p:spPr>
        <p:txBody>
          <a:bodyPr/>
          <a:lstStyle>
            <a:lvl1pPr algn="l">
              <a:defRPr/>
            </a:lvl1pPr>
          </a:lstStyle>
          <a:p>
            <a:fld id="{3093A692-167A-4DDE-9987-D1C759AAE746}" type="datetimeFigureOut">
              <a:rPr lang="fr-CA" smtClean="0"/>
              <a:t>2020-04-28</a:t>
            </a:fld>
            <a:endParaRPr lang="fr-CA"/>
          </a:p>
        </p:txBody>
      </p:sp>
      <p:sp>
        <p:nvSpPr>
          <p:cNvPr id="8" name="Footer Placeholder 7"/>
          <p:cNvSpPr>
            <a:spLocks noGrp="1"/>
          </p:cNvSpPr>
          <p:nvPr>
            <p:ph type="ftr" sz="quarter" idx="11"/>
          </p:nvPr>
        </p:nvSpPr>
        <p:spPr>
          <a:xfrm rot="-900000">
            <a:off x="3038094" y="7327393"/>
            <a:ext cx="2343150" cy="486833"/>
          </a:xfrm>
        </p:spPr>
        <p:txBody>
          <a:bodyPr/>
          <a:lstStyle>
            <a:lvl1pPr algn="r">
              <a:defRPr/>
            </a:lvl1pPr>
          </a:lstStyle>
          <a:p>
            <a:endParaRPr lang="fr-CA"/>
          </a:p>
        </p:txBody>
      </p:sp>
      <p:sp>
        <p:nvSpPr>
          <p:cNvPr id="9" name="Slide Number Placeholder 8"/>
          <p:cNvSpPr>
            <a:spLocks noGrp="1"/>
          </p:cNvSpPr>
          <p:nvPr>
            <p:ph type="sldNum" sz="quarter" idx="12"/>
          </p:nvPr>
        </p:nvSpPr>
        <p:spPr>
          <a:xfrm rot="-900000">
            <a:off x="5767578" y="7522465"/>
            <a:ext cx="932688"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1" name="Rounded Rectangle 20"/>
          <p:cNvSpPr/>
          <p:nvPr/>
        </p:nvSpPr>
        <p:spPr>
          <a:xfrm rot="907748">
            <a:off x="-649080" y="1134132"/>
            <a:ext cx="2711581" cy="8202299"/>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rot="907748">
            <a:off x="13312" y="-682012"/>
            <a:ext cx="2801546" cy="1850375"/>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907748">
            <a:off x="1610101" y="8786932"/>
            <a:ext cx="1485769" cy="714136"/>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rot="907748">
            <a:off x="2388856" y="-738178"/>
            <a:ext cx="5087198" cy="10435387"/>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1950720" y="4394835"/>
            <a:ext cx="6754368" cy="1268730"/>
          </a:xfrm>
        </p:spPr>
        <p:txBody>
          <a:bodyPr/>
          <a:lstStyle/>
          <a:p>
            <a:r>
              <a:rPr lang="fr-FR" smtClean="0"/>
              <a:t>Modifiez le style du titre</a:t>
            </a:r>
            <a:endParaRPr lang="en-US"/>
          </a:p>
        </p:txBody>
      </p:sp>
      <p:sp>
        <p:nvSpPr>
          <p:cNvPr id="3" name="Date Placeholder 2"/>
          <p:cNvSpPr>
            <a:spLocks noGrp="1"/>
          </p:cNvSpPr>
          <p:nvPr>
            <p:ph type="dt" sz="half" idx="10"/>
          </p:nvPr>
        </p:nvSpPr>
        <p:spPr>
          <a:xfrm rot="900000">
            <a:off x="1268730" y="816865"/>
            <a:ext cx="1344168" cy="486833"/>
          </a:xfrm>
        </p:spPr>
        <p:txBody>
          <a:bodyPr/>
          <a:lstStyle/>
          <a:p>
            <a:fld id="{3093A692-167A-4DDE-9987-D1C759AAE746}" type="datetimeFigureOut">
              <a:rPr lang="fr-CA" smtClean="0"/>
              <a:t>2020-04-28</a:t>
            </a:fld>
            <a:endParaRPr lang="fr-CA"/>
          </a:p>
        </p:txBody>
      </p:sp>
      <p:sp>
        <p:nvSpPr>
          <p:cNvPr id="4" name="Footer Placeholder 3"/>
          <p:cNvSpPr>
            <a:spLocks noGrp="1"/>
          </p:cNvSpPr>
          <p:nvPr>
            <p:ph type="ftr" sz="quarter" idx="11"/>
          </p:nvPr>
        </p:nvSpPr>
        <p:spPr>
          <a:xfrm rot="900000">
            <a:off x="1870291" y="8134712"/>
            <a:ext cx="2289085" cy="486833"/>
          </a:xfrm>
        </p:spPr>
        <p:txBody>
          <a:bodyPr/>
          <a:lstStyle/>
          <a:p>
            <a:endParaRPr lang="fr-CA"/>
          </a:p>
        </p:txBody>
      </p:sp>
      <p:sp>
        <p:nvSpPr>
          <p:cNvPr id="5" name="Slide Number Placeholder 4"/>
          <p:cNvSpPr>
            <a:spLocks noGrp="1"/>
          </p:cNvSpPr>
          <p:nvPr>
            <p:ph type="sldNum" sz="quarter" idx="12"/>
          </p:nvPr>
        </p:nvSpPr>
        <p:spPr>
          <a:xfrm rot="900000">
            <a:off x="946404" y="402337"/>
            <a:ext cx="1714500" cy="486833"/>
          </a:xfrm>
        </p:spPr>
        <p:txBody>
          <a:body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12" name="Rounded Rectangle 11"/>
          <p:cNvSpPr/>
          <p:nvPr/>
        </p:nvSpPr>
        <p:spPr>
          <a:xfrm rot="900000">
            <a:off x="-279186" y="-1624204"/>
            <a:ext cx="6433465" cy="8458819"/>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0000">
            <a:off x="-336803" y="6943853"/>
            <a:ext cx="5602500" cy="3315617"/>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0000">
            <a:off x="5394232" y="8644435"/>
            <a:ext cx="1449626" cy="847507"/>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6095314" y="123190"/>
            <a:ext cx="1409243" cy="8552311"/>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900000">
            <a:off x="5641454" y="7902822"/>
            <a:ext cx="1143000" cy="486833"/>
          </a:xfrm>
        </p:spPr>
        <p:txBody>
          <a:bodyPr/>
          <a:lstStyle>
            <a:lvl1pPr algn="l">
              <a:defRPr/>
            </a:lvl1pPr>
          </a:lstStyle>
          <a:p>
            <a:fld id="{3093A692-167A-4DDE-9987-D1C759AAE746}" type="datetimeFigureOut">
              <a:rPr lang="fr-CA" smtClean="0"/>
              <a:t>2020-04-28</a:t>
            </a:fld>
            <a:endParaRPr lang="fr-CA"/>
          </a:p>
        </p:txBody>
      </p:sp>
      <p:sp>
        <p:nvSpPr>
          <p:cNvPr id="3" name="Footer Placeholder 2"/>
          <p:cNvSpPr>
            <a:spLocks noGrp="1"/>
          </p:cNvSpPr>
          <p:nvPr>
            <p:ph type="ftr" sz="quarter" idx="11"/>
          </p:nvPr>
        </p:nvSpPr>
        <p:spPr>
          <a:xfrm rot="900000">
            <a:off x="2919215" y="7983062"/>
            <a:ext cx="2343150" cy="393549"/>
          </a:xfrm>
        </p:spPr>
        <p:txBody>
          <a:bodyPr/>
          <a:lstStyle>
            <a:lvl1pPr algn="r">
              <a:defRPr/>
            </a:lvl1pPr>
          </a:lstStyle>
          <a:p>
            <a:endParaRPr lang="fr-CA"/>
          </a:p>
        </p:txBody>
      </p:sp>
      <p:sp>
        <p:nvSpPr>
          <p:cNvPr id="4" name="Slide Number Placeholder 3"/>
          <p:cNvSpPr>
            <a:spLocks noGrp="1"/>
          </p:cNvSpPr>
          <p:nvPr>
            <p:ph type="sldNum" sz="quarter" idx="12"/>
          </p:nvPr>
        </p:nvSpPr>
        <p:spPr>
          <a:xfrm rot="900000">
            <a:off x="5699284" y="7426814"/>
            <a:ext cx="537155"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3" name="Rounded Rectangle 12"/>
          <p:cNvSpPr/>
          <p:nvPr/>
        </p:nvSpPr>
        <p:spPr>
          <a:xfrm rot="20707748">
            <a:off x="-672945" y="-832717"/>
            <a:ext cx="5465210" cy="8055117"/>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48605" y="7170871"/>
            <a:ext cx="5582363" cy="3301908"/>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5745746" y="7279908"/>
            <a:ext cx="1281767" cy="2051069"/>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7748">
            <a:off x="5004833" y="-653114"/>
            <a:ext cx="2294339" cy="774587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2476119" y="3393567"/>
            <a:ext cx="6425184" cy="1076706"/>
          </a:xfrm>
        </p:spPr>
        <p:txBody>
          <a:bodyPr anchor="b"/>
          <a:lstStyle>
            <a:lvl1pPr algn="r">
              <a:defRPr sz="4400" b="0"/>
            </a:lvl1pPr>
          </a:lstStyle>
          <a:p>
            <a:r>
              <a:rPr lang="fr-FR" smtClean="0"/>
              <a:t>Modifiez le style du titre</a:t>
            </a:r>
            <a:endParaRPr lang="en-US" dirty="0"/>
          </a:p>
        </p:txBody>
      </p:sp>
      <p:sp>
        <p:nvSpPr>
          <p:cNvPr id="3" name="Content Placeholder 2"/>
          <p:cNvSpPr>
            <a:spLocks noGrp="1"/>
          </p:cNvSpPr>
          <p:nvPr>
            <p:ph idx="1"/>
          </p:nvPr>
        </p:nvSpPr>
        <p:spPr>
          <a:xfrm rot="-900000">
            <a:off x="633636" y="1330578"/>
            <a:ext cx="4007325" cy="5184293"/>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rot="-900000">
            <a:off x="2412430" y="6859453"/>
            <a:ext cx="2947781" cy="1317508"/>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rot="-900000">
            <a:off x="5815584" y="7851649"/>
            <a:ext cx="932688" cy="486833"/>
          </a:xfrm>
        </p:spPr>
        <p:txBody>
          <a:bodyPr/>
          <a:lstStyle>
            <a:lvl1pPr algn="l">
              <a:defRPr/>
            </a:lvl1pPr>
          </a:lstStyle>
          <a:p>
            <a:fld id="{3093A692-167A-4DDE-9987-D1C759AAE746}" type="datetimeFigureOut">
              <a:rPr lang="fr-CA" smtClean="0"/>
              <a:t>2020-04-28</a:t>
            </a:fld>
            <a:endParaRPr lang="fr-CA"/>
          </a:p>
        </p:txBody>
      </p:sp>
      <p:sp>
        <p:nvSpPr>
          <p:cNvPr id="6" name="Footer Placeholder 5"/>
          <p:cNvSpPr>
            <a:spLocks noGrp="1"/>
          </p:cNvSpPr>
          <p:nvPr>
            <p:ph type="ftr" sz="quarter" idx="11"/>
          </p:nvPr>
        </p:nvSpPr>
        <p:spPr>
          <a:xfrm rot="-900000">
            <a:off x="3197975" y="8132140"/>
            <a:ext cx="2297285" cy="486833"/>
          </a:xfrm>
        </p:spPr>
        <p:txBody>
          <a:bodyPr/>
          <a:lstStyle>
            <a:lvl1pPr algn="r">
              <a:defRPr/>
            </a:lvl1pPr>
          </a:lstStyle>
          <a:p>
            <a:endParaRPr lang="fr-CA"/>
          </a:p>
        </p:txBody>
      </p:sp>
      <p:sp>
        <p:nvSpPr>
          <p:cNvPr id="7" name="Slide Number Placeholder 6"/>
          <p:cNvSpPr>
            <a:spLocks noGrp="1"/>
          </p:cNvSpPr>
          <p:nvPr>
            <p:ph type="sldNum" sz="quarter" idx="12"/>
          </p:nvPr>
        </p:nvSpPr>
        <p:spPr>
          <a:xfrm rot="-900000">
            <a:off x="5767578" y="7522465"/>
            <a:ext cx="932688"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5" name="Rounded Rectangle 14"/>
          <p:cNvSpPr/>
          <p:nvPr/>
        </p:nvSpPr>
        <p:spPr>
          <a:xfrm rot="900000">
            <a:off x="-400276" y="-1306335"/>
            <a:ext cx="5004653" cy="9095468"/>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900000">
            <a:off x="-212922" y="7959630"/>
            <a:ext cx="3975371" cy="1994605"/>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900000">
            <a:off x="5197720" y="-323506"/>
            <a:ext cx="1825676" cy="1844831"/>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4424836" y="1709468"/>
            <a:ext cx="2882057" cy="8237933"/>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1964760" y="4242411"/>
            <a:ext cx="6715177" cy="1497848"/>
          </a:xfrm>
        </p:spPr>
        <p:txBody>
          <a:bodyPr anchor="t">
            <a:normAutofit/>
          </a:bodyPr>
          <a:lstStyle>
            <a:lvl1pPr algn="r">
              <a:defRPr sz="4400" b="0"/>
            </a:lvl1pPr>
          </a:lstStyle>
          <a:p>
            <a:r>
              <a:rPr lang="fr-FR" smtClean="0"/>
              <a:t>Modifiez le style du titre</a:t>
            </a:r>
            <a:endParaRPr lang="en-US"/>
          </a:p>
        </p:txBody>
      </p:sp>
      <p:sp>
        <p:nvSpPr>
          <p:cNvPr id="3" name="Picture Placeholder 2"/>
          <p:cNvSpPr>
            <a:spLocks noGrp="1"/>
          </p:cNvSpPr>
          <p:nvPr>
            <p:ph type="pic" idx="1"/>
          </p:nvPr>
        </p:nvSpPr>
        <p:spPr>
          <a:xfrm rot="900000">
            <a:off x="1130647" y="820975"/>
            <a:ext cx="3242628" cy="4392557"/>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Text Placeholder 3"/>
          <p:cNvSpPr>
            <a:spLocks noGrp="1"/>
          </p:cNvSpPr>
          <p:nvPr>
            <p:ph type="body" sz="half" idx="2"/>
          </p:nvPr>
        </p:nvSpPr>
        <p:spPr>
          <a:xfrm rot="900000">
            <a:off x="617092" y="5548168"/>
            <a:ext cx="3233186" cy="160472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rot="900000">
            <a:off x="5244296" y="761674"/>
            <a:ext cx="1143000" cy="486833"/>
          </a:xfrm>
        </p:spPr>
        <p:txBody>
          <a:bodyPr/>
          <a:lstStyle>
            <a:lvl1pPr algn="l">
              <a:defRPr/>
            </a:lvl1pPr>
          </a:lstStyle>
          <a:p>
            <a:fld id="{3093A692-167A-4DDE-9987-D1C759AAE746}" type="datetimeFigureOut">
              <a:rPr lang="fr-CA" smtClean="0"/>
              <a:t>2020-04-28</a:t>
            </a:fld>
            <a:endParaRPr lang="fr-CA"/>
          </a:p>
        </p:txBody>
      </p:sp>
      <p:sp>
        <p:nvSpPr>
          <p:cNvPr id="6" name="Footer Placeholder 5"/>
          <p:cNvSpPr>
            <a:spLocks noGrp="1"/>
          </p:cNvSpPr>
          <p:nvPr>
            <p:ph type="ftr" sz="quarter" idx="11"/>
          </p:nvPr>
        </p:nvSpPr>
        <p:spPr>
          <a:xfrm rot="900000">
            <a:off x="485469" y="6883376"/>
            <a:ext cx="2233090" cy="486833"/>
          </a:xfrm>
        </p:spPr>
        <p:txBody>
          <a:bodyPr/>
          <a:lstStyle>
            <a:lvl1pPr algn="l">
              <a:defRPr/>
            </a:lvl1pPr>
          </a:lstStyle>
          <a:p>
            <a:endParaRPr lang="fr-CA"/>
          </a:p>
        </p:txBody>
      </p:sp>
      <p:sp>
        <p:nvSpPr>
          <p:cNvPr id="7" name="Slide Number Placeholder 6"/>
          <p:cNvSpPr>
            <a:spLocks noGrp="1"/>
          </p:cNvSpPr>
          <p:nvPr>
            <p:ph type="sldNum" sz="quarter" idx="12"/>
          </p:nvPr>
        </p:nvSpPr>
        <p:spPr>
          <a:xfrm rot="900000">
            <a:off x="5284853" y="521406"/>
            <a:ext cx="1472390" cy="486833"/>
          </a:xfrm>
        </p:spPr>
        <p:txBody>
          <a:bodyPr/>
          <a:lstStyle>
            <a:lvl1pPr algn="l">
              <a:defRPr/>
            </a:lvl1pPr>
          </a:lstStyle>
          <a:p>
            <a:fld id="{F6E9B9B3-8A4B-4188-B7F9-F48E2E7C3AC3}" type="slidenum">
              <a:rPr lang="fr-CA" smtClean="0"/>
              <a:t>‹N°›</a:t>
            </a:fld>
            <a:endParaRPr lang="fr-CA"/>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6858000" cy="9144000"/>
          </a:xfrm>
          <a:prstGeom prst="rect">
            <a:avLst/>
          </a:prstGeom>
        </p:spPr>
      </p:pic>
      <p:sp>
        <p:nvSpPr>
          <p:cNvPr id="2" name="Title Placeholder 1"/>
          <p:cNvSpPr>
            <a:spLocks noGrp="1"/>
          </p:cNvSpPr>
          <p:nvPr>
            <p:ph type="title"/>
          </p:nvPr>
        </p:nvSpPr>
        <p:spPr>
          <a:xfrm rot="-5400000">
            <a:off x="-2056932" y="4279434"/>
            <a:ext cx="7094129" cy="1380065"/>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2743200" y="1320800"/>
            <a:ext cx="3770268" cy="637779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372100" y="8128002"/>
            <a:ext cx="1143000" cy="486833"/>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3093A692-167A-4DDE-9987-D1C759AAE746}" type="datetimeFigureOut">
              <a:rPr lang="fr-CA" smtClean="0"/>
              <a:t>2020-04-28</a:t>
            </a:fld>
            <a:endParaRPr lang="fr-CA"/>
          </a:p>
        </p:txBody>
      </p:sp>
      <p:sp>
        <p:nvSpPr>
          <p:cNvPr id="5" name="Footer Placeholder 4"/>
          <p:cNvSpPr>
            <a:spLocks noGrp="1"/>
          </p:cNvSpPr>
          <p:nvPr>
            <p:ph type="ftr" sz="quarter" idx="3"/>
          </p:nvPr>
        </p:nvSpPr>
        <p:spPr>
          <a:xfrm>
            <a:off x="3028950" y="8128002"/>
            <a:ext cx="2343150" cy="486833"/>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534785" y="709989"/>
            <a:ext cx="1600200" cy="486833"/>
          </a:xfrm>
          <a:prstGeom prst="rect">
            <a:avLst/>
          </a:prstGeom>
        </p:spPr>
        <p:txBody>
          <a:bodyPr vert="horz" lIns="91440" tIns="45720" rIns="91440" bIns="45720" rtlCol="0" anchor="ctr"/>
          <a:lstStyle>
            <a:lvl1pPr algn="r">
              <a:defRPr sz="2400">
                <a:solidFill>
                  <a:schemeClr val="tx1">
                    <a:tint val="75000"/>
                  </a:schemeClr>
                </a:solidFill>
              </a:defRPr>
            </a:lvl1pPr>
          </a:lstStyle>
          <a:p>
            <a:fld id="{F6E9B9B3-8A4B-4188-B7F9-F48E2E7C3AC3}" type="slidenum">
              <a:rPr lang="fr-CA" smtClean="0"/>
              <a:t>‹N°›</a:t>
            </a:fld>
            <a:endParaRPr lang="fr-CA"/>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ogle.ca/url?sa=i&amp;url=https://www.pinterest.ca/pin/418060777905208537/&amp;psig=AOvVaw0xkg9H3k5ll8A9okeH-_8h&amp;ust=1586215720495000&amp;source=images&amp;cd=vfe&amp;ved=0CAIQjRxqFwoTCIj0rZ-40ugCFQAAAAAdAAAAABAP" TargetMode="External"/><Relationship Id="rId7" Type="http://schemas.openxmlformats.org/officeDocument/2006/relationships/image" Target="../media/image4.png"/><Relationship Id="rId2" Type="http://schemas.openxmlformats.org/officeDocument/2006/relationships/hyperlink" Target="https://quebecsanstabac.ca/je-minforme/dangers-sante/sexualit&#233;-grossesse" TargetMode="External"/><Relationship Id="rId1" Type="http://schemas.openxmlformats.org/officeDocument/2006/relationships/slideLayout" Target="../slideLayouts/slideLayout1.xml"/><Relationship Id="rId6" Type="http://schemas.openxmlformats.org/officeDocument/2006/relationships/hyperlink" Target="https://defitabac.qc.ca/" TargetMode="Externa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ogle.ca/url?sa=i&amp;url=http://clipart-library.com/free/cartoon-shoes-transparent.html&amp;psig=AOvVaw2wDLEA56UkAFQr43pGXSAq&amp;ust=1586217232980000&amp;source=images&amp;cd=vfe&amp;ved=0CAIQjRxqFwoTCMiUle-90ugCFQAAAAAdAAAAABAD" TargetMode="External"/><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hyperlink" Target="https://www.google.ca/url?sa=i&amp;url=http://www.pilulepourmaigrir.fr/sport-pour-maigrir-des-hanches/&amp;psig=AOvVaw2vax58zD-H8VAZzNjR50_x&amp;ust=1586617347033000&amp;source=images&amp;cd=vfe&amp;ved=0CAIQjRxqFwoTCMCw6a-Q3ugCFQAAAAAdAAAAABAT" TargetMode="Externa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545223" y="1278701"/>
            <a:ext cx="2286486" cy="3732015"/>
          </a:xfrm>
        </p:spPr>
        <p:txBody>
          <a:bodyPr>
            <a:noAutofit/>
          </a:bodyPr>
          <a:lstStyle/>
          <a:p>
            <a:pPr algn="ctr"/>
            <a:r>
              <a:rPr lang="fr-CA" sz="1000" b="1" dirty="0" smtClean="0">
                <a:solidFill>
                  <a:schemeClr val="bg1"/>
                </a:solidFill>
                <a:effectLst/>
              </a:rPr>
              <a:t>Les </a:t>
            </a:r>
            <a:r>
              <a:rPr lang="fr-CA" sz="1000" b="1" dirty="0">
                <a:solidFill>
                  <a:schemeClr val="bg1"/>
                </a:solidFill>
                <a:effectLst/>
              </a:rPr>
              <a:t>jeunes adultes ne sont pas à l’abri des </a:t>
            </a:r>
            <a:r>
              <a:rPr lang="fr-CA" sz="1000" b="1" u="sng" dirty="0">
                <a:solidFill>
                  <a:schemeClr val="bg1"/>
                </a:solidFill>
                <a:effectLst/>
              </a:rPr>
              <a:t>effets </a:t>
            </a:r>
            <a:r>
              <a:rPr lang="fr-CA" sz="1000" b="1" u="sng" dirty="0" smtClean="0">
                <a:solidFill>
                  <a:schemeClr val="bg1"/>
                </a:solidFill>
                <a:effectLst/>
              </a:rPr>
              <a:t>néfastes </a:t>
            </a:r>
            <a:r>
              <a:rPr lang="fr-CA" sz="1000" b="1" dirty="0" smtClean="0">
                <a:solidFill>
                  <a:schemeClr val="bg1"/>
                </a:solidFill>
                <a:effectLst/>
              </a:rPr>
              <a:t>du </a:t>
            </a:r>
            <a:r>
              <a:rPr lang="fr-CA" sz="1000" b="1" dirty="0">
                <a:solidFill>
                  <a:schemeClr val="bg1"/>
                </a:solidFill>
                <a:effectLst/>
              </a:rPr>
              <a:t>tabagisme. Ce fléau affecte, entre autres, la fonction pulmonaire, freine la croissance des poumons, constitue un facteur de risque pour l’asthme et l’athérosclérose précoce de l’aorte abdominale. Alors que cette période de la vie coïncide aussi avec la période active de procréation, fumer diminue la fertilité et peut entraîner des problèmes d’érection chez les fumeurs. Sans compter les risques plus élevés de complications lors de la </a:t>
            </a:r>
            <a:r>
              <a:rPr lang="fr-CA" sz="1000" b="1" u="sng" dirty="0" smtClean="0">
                <a:solidFill>
                  <a:schemeClr val="bg1"/>
                </a:solidFill>
                <a:effectLst/>
              </a:rPr>
              <a:t>grossesse </a:t>
            </a:r>
            <a:r>
              <a:rPr lang="fr-CA" sz="1000" b="1" dirty="0" smtClean="0">
                <a:solidFill>
                  <a:schemeClr val="bg1"/>
                </a:solidFill>
                <a:effectLst/>
              </a:rPr>
              <a:t>chez </a:t>
            </a:r>
            <a:r>
              <a:rPr lang="fr-CA" sz="1000" b="1" dirty="0">
                <a:solidFill>
                  <a:schemeClr val="bg1"/>
                </a:solidFill>
                <a:effectLst/>
              </a:rPr>
              <a:t>les fumeuses et, par la suite, de mort subite du nourrisson chez les bébés. </a:t>
            </a:r>
          </a:p>
          <a:p>
            <a:pPr algn="l"/>
            <a:endParaRPr lang="fr-CA" sz="1400" dirty="0">
              <a:solidFill>
                <a:schemeClr val="bg1"/>
              </a:solidFill>
            </a:endParaRPr>
          </a:p>
        </p:txBody>
      </p:sp>
      <p:sp>
        <p:nvSpPr>
          <p:cNvPr id="4" name="Sous-titre 2"/>
          <p:cNvSpPr txBox="1">
            <a:spLocks/>
          </p:cNvSpPr>
          <p:nvPr/>
        </p:nvSpPr>
        <p:spPr>
          <a:xfrm rot="21183219">
            <a:off x="292057" y="565939"/>
            <a:ext cx="4136407" cy="1425524"/>
          </a:xfrm>
          <a:prstGeom prst="rect">
            <a:avLst/>
          </a:prstGeom>
        </p:spPr>
        <p:txBody>
          <a:bodyPr vert="horz" lIns="0" rIns="18288">
            <a:normAutofit fontScale="32500" lnSpcReduction="20000"/>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l"/>
            <a:r>
              <a:rPr lang="fr-CA" sz="8600" dirty="0" smtClean="0">
                <a:latin typeface="Elephant" panose="02020904090505020303" pitchFamily="18" charset="0"/>
              </a:rPr>
              <a:t>Le Tabac</a:t>
            </a:r>
          </a:p>
          <a:p>
            <a:pPr algn="l"/>
            <a:r>
              <a:rPr lang="fr-CA" sz="4000" dirty="0" smtClean="0"/>
              <a:t>L'</a:t>
            </a:r>
            <a:r>
              <a:rPr lang="fr-CA" sz="4000" b="1" dirty="0" smtClean="0"/>
              <a:t>adolescent</a:t>
            </a:r>
            <a:r>
              <a:rPr lang="fr-CA" sz="4000" dirty="0" smtClean="0"/>
              <a:t> </a:t>
            </a:r>
            <a:r>
              <a:rPr lang="fr-CA" sz="4000" dirty="0"/>
              <a:t>se met souvent à </a:t>
            </a:r>
            <a:r>
              <a:rPr lang="fr-CA" sz="4000" b="1" dirty="0"/>
              <a:t>fumer</a:t>
            </a:r>
            <a:r>
              <a:rPr lang="fr-CA" sz="4000" dirty="0"/>
              <a:t> parce que : Il trouve que cette habitude est un indice de « Prestige », de progrès social et d'indépendance ; Il pense qu'il va être plus séduisant lorsqu'il tiendra une cigarette ; Il imite ses copains qui </a:t>
            </a:r>
            <a:r>
              <a:rPr lang="fr-CA" sz="4000" b="1" dirty="0"/>
              <a:t>fument</a:t>
            </a:r>
            <a:r>
              <a:rPr lang="fr-CA" sz="4000" dirty="0"/>
              <a:t>.</a:t>
            </a:r>
            <a:endParaRPr lang="fr-CA" sz="4000" dirty="0">
              <a:latin typeface="Elephant" panose="02020904090505020303" pitchFamily="18" charset="0"/>
            </a:endParaRPr>
          </a:p>
        </p:txBody>
      </p:sp>
      <p:sp>
        <p:nvSpPr>
          <p:cNvPr id="5" name="Sous-titre 2"/>
          <p:cNvSpPr txBox="1">
            <a:spLocks/>
          </p:cNvSpPr>
          <p:nvPr/>
        </p:nvSpPr>
        <p:spPr>
          <a:xfrm rot="21178458">
            <a:off x="328192" y="1194066"/>
            <a:ext cx="3600400" cy="1440160"/>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l"/>
            <a:endParaRPr lang="fr-CA" sz="1200" dirty="0" smtClean="0"/>
          </a:p>
        </p:txBody>
      </p:sp>
      <p:sp>
        <p:nvSpPr>
          <p:cNvPr id="7" name="Rectangle 6"/>
          <p:cNvSpPr/>
          <p:nvPr/>
        </p:nvSpPr>
        <p:spPr>
          <a:xfrm>
            <a:off x="4797152" y="611560"/>
            <a:ext cx="1782628" cy="923330"/>
          </a:xfrm>
          <a:prstGeom prst="rect">
            <a:avLst/>
          </a:prstGeom>
        </p:spPr>
        <p:txBody>
          <a:bodyPr wrap="square">
            <a:spAutoFit/>
          </a:bodyPr>
          <a:lstStyle/>
          <a:p>
            <a:pPr algn="ctr"/>
            <a:r>
              <a:rPr lang="fr-CA"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Showcard Gothic" panose="04020904020102020604" pitchFamily="82" charset="0"/>
              </a:rPr>
              <a:t>Adolescents de 12 à 17 </a:t>
            </a:r>
            <a:r>
              <a:rPr lang="fr-CA"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Showcard Gothic" panose="04020904020102020604" pitchFamily="82" charset="0"/>
              </a:rPr>
              <a:t>ans</a:t>
            </a:r>
          </a:p>
          <a:p>
            <a:pPr algn="ctr"/>
            <a:r>
              <a:rPr lang="fr-CA" dirty="0" smtClean="0"/>
              <a:t> </a:t>
            </a:r>
            <a:endParaRPr lang="fr-CA" sz="1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Showcard Gothic" panose="04020904020102020604" pitchFamily="82" charset="0"/>
            </a:endParaRPr>
          </a:p>
        </p:txBody>
      </p:sp>
      <p:sp>
        <p:nvSpPr>
          <p:cNvPr id="8" name="Rectangle 7"/>
          <p:cNvSpPr/>
          <p:nvPr/>
        </p:nvSpPr>
        <p:spPr>
          <a:xfrm>
            <a:off x="158083" y="2051720"/>
            <a:ext cx="4266818" cy="6848029"/>
          </a:xfrm>
          <a:prstGeom prst="rect">
            <a:avLst/>
          </a:prstGeom>
        </p:spPr>
        <p:txBody>
          <a:bodyPr wrap="square">
            <a:spAutoFit/>
          </a:bodyPr>
          <a:lstStyle/>
          <a:p>
            <a:r>
              <a:rPr lang="fr-CA" b="1" dirty="0">
                <a:solidFill>
                  <a:srgbClr val="FFC000"/>
                </a:solidFill>
              </a:rPr>
              <a:t>Changements positifs dans le corps</a:t>
            </a:r>
            <a:endParaRPr lang="fr-CA" b="1" i="1" dirty="0">
              <a:solidFill>
                <a:srgbClr val="FFC000"/>
              </a:solidFill>
              <a:latin typeface="Stencil" panose="040409050D0802020404" pitchFamily="82" charset="0"/>
            </a:endParaRPr>
          </a:p>
          <a:p>
            <a:endParaRPr lang="fr-CA" sz="1400" dirty="0"/>
          </a:p>
          <a:p>
            <a:r>
              <a:rPr lang="fr-CA" sz="1000" b="1" dirty="0"/>
              <a:t>La décision de cesser de fumer apporte de nombreux avantages dès le premier jour.</a:t>
            </a:r>
          </a:p>
          <a:p>
            <a:r>
              <a:rPr lang="fr-CA" sz="1000" b="1" dirty="0">
                <a:solidFill>
                  <a:srgbClr val="FFC000"/>
                </a:solidFill>
              </a:rPr>
              <a:t>20 minutes après avoir cessé de fumer</a:t>
            </a:r>
          </a:p>
          <a:p>
            <a:r>
              <a:rPr lang="fr-CA" sz="1000" b="1" dirty="0"/>
              <a:t>La tension artérielle baisse et redevient normale.</a:t>
            </a:r>
          </a:p>
          <a:p>
            <a:r>
              <a:rPr lang="fr-CA" sz="1000" b="1" dirty="0"/>
              <a:t>La fréquence cardiaque ralentit et redevient normale.</a:t>
            </a:r>
          </a:p>
          <a:p>
            <a:r>
              <a:rPr lang="fr-CA" sz="1000" b="1" dirty="0" smtClean="0"/>
              <a:t>La température des mains et des pieds augmente et redevient normale.</a:t>
            </a:r>
          </a:p>
          <a:p>
            <a:r>
              <a:rPr lang="fr-CA" sz="1000" b="1" dirty="0" smtClean="0">
                <a:solidFill>
                  <a:srgbClr val="FFC000"/>
                </a:solidFill>
              </a:rPr>
              <a:t>8 </a:t>
            </a:r>
            <a:r>
              <a:rPr lang="fr-CA" sz="1000" b="1" dirty="0">
                <a:solidFill>
                  <a:srgbClr val="FFC000"/>
                </a:solidFill>
              </a:rPr>
              <a:t>heures</a:t>
            </a:r>
          </a:p>
          <a:p>
            <a:r>
              <a:rPr lang="fr-CA" sz="1000" b="1" dirty="0"/>
              <a:t>La quantité de nicotine et de monoxyde de carbone présente dans le sang diminue de moitié.</a:t>
            </a:r>
          </a:p>
          <a:p>
            <a:r>
              <a:rPr lang="fr-CA" sz="1000" b="1" dirty="0"/>
              <a:t>Le transport de l’oxygène vers les cellules redevient normal.</a:t>
            </a:r>
          </a:p>
          <a:p>
            <a:r>
              <a:rPr lang="fr-CA" sz="1000" b="1" dirty="0">
                <a:solidFill>
                  <a:srgbClr val="FFC000"/>
                </a:solidFill>
              </a:rPr>
              <a:t>24 heures</a:t>
            </a:r>
          </a:p>
          <a:p>
            <a:r>
              <a:rPr lang="fr-CA" sz="1000" b="1" dirty="0"/>
              <a:t>Le monoxyde de carbone est complètement éliminé de l'organisme.</a:t>
            </a:r>
          </a:p>
          <a:p>
            <a:r>
              <a:rPr lang="fr-CA" sz="1000" b="1" dirty="0"/>
              <a:t>Les poumons commencent à rejeter les résidus de fumée.</a:t>
            </a:r>
          </a:p>
          <a:p>
            <a:r>
              <a:rPr lang="fr-CA" sz="1000" b="1" dirty="0">
                <a:solidFill>
                  <a:srgbClr val="FFC000"/>
                </a:solidFill>
              </a:rPr>
              <a:t>48 heures</a:t>
            </a:r>
          </a:p>
          <a:p>
            <a:r>
              <a:rPr lang="fr-CA" sz="1000" b="1" dirty="0"/>
              <a:t>La nicotine est expulsée de l'organisme en grande partie.</a:t>
            </a:r>
          </a:p>
          <a:p>
            <a:r>
              <a:rPr lang="fr-CA" sz="1000" b="1" dirty="0"/>
              <a:t>Les terminaisons nerveuses commencent à se régénérer.</a:t>
            </a:r>
          </a:p>
          <a:p>
            <a:r>
              <a:rPr lang="fr-CA" sz="1000" b="1" dirty="0"/>
              <a:t>Les sens du goût et de l’odorat s'améliorent.</a:t>
            </a:r>
          </a:p>
          <a:p>
            <a:r>
              <a:rPr lang="fr-CA" sz="1000" b="1" dirty="0">
                <a:solidFill>
                  <a:srgbClr val="FFC000"/>
                </a:solidFill>
              </a:rPr>
              <a:t>72 heures</a:t>
            </a:r>
          </a:p>
          <a:p>
            <a:r>
              <a:rPr lang="fr-CA" sz="1000" b="1" dirty="0"/>
              <a:t>La respiration devient plus facile.</a:t>
            </a:r>
          </a:p>
          <a:p>
            <a:r>
              <a:rPr lang="fr-CA" sz="1000" b="1" dirty="0"/>
              <a:t>La capacité pulmonaire s'accroît.</a:t>
            </a:r>
          </a:p>
          <a:p>
            <a:r>
              <a:rPr lang="fr-CA" sz="1000" b="1" dirty="0"/>
              <a:t>L'énergie augmente.</a:t>
            </a:r>
          </a:p>
          <a:p>
            <a:r>
              <a:rPr lang="fr-CA" sz="1000" b="1" dirty="0"/>
              <a:t>2 semaines à 3 mois</a:t>
            </a:r>
          </a:p>
          <a:p>
            <a:r>
              <a:rPr lang="fr-CA" sz="1000" b="1" dirty="0"/>
              <a:t>La circulation sanguine s'améliore.</a:t>
            </a:r>
          </a:p>
          <a:p>
            <a:r>
              <a:rPr lang="fr-CA" sz="1000" b="1" dirty="0"/>
              <a:t>La marche devient plus facile.</a:t>
            </a:r>
          </a:p>
          <a:p>
            <a:r>
              <a:rPr lang="fr-CA" sz="1000" b="1" dirty="0"/>
              <a:t>Le fonctionnement des poumons s’améliore.</a:t>
            </a:r>
          </a:p>
          <a:p>
            <a:r>
              <a:rPr lang="fr-CA" sz="1000" b="1" dirty="0"/>
              <a:t>Pour la </a:t>
            </a:r>
            <a:r>
              <a:rPr lang="fr-CA" sz="1000" b="1" u="sng" dirty="0">
                <a:hlinkClick r:id="rId2"/>
              </a:rPr>
              <a:t>femme enceinte</a:t>
            </a:r>
            <a:r>
              <a:rPr lang="fr-CA" sz="1000" b="1" dirty="0"/>
              <a:t> qui a arrêté de fumer durant les trois premiers mois de sa grossesse, le risque d'avoir un enfant de faible poids devient comparable à celui d’une personne qui n’a jamais fumé.</a:t>
            </a:r>
          </a:p>
          <a:p>
            <a:r>
              <a:rPr lang="fr-CA" sz="1000" b="1" dirty="0"/>
              <a:t>1 à 9 mois</a:t>
            </a:r>
          </a:p>
          <a:p>
            <a:r>
              <a:rPr lang="fr-CA" sz="1000" b="1" dirty="0"/>
              <a:t>La toux, la congestion nasale, la fatigue et l'essoufflement diminuent.</a:t>
            </a:r>
          </a:p>
          <a:p>
            <a:r>
              <a:rPr lang="fr-CA" sz="1000" b="1" dirty="0"/>
              <a:t>L’organisme redevient tranquillement plus apte à combattre les infections et les virus.</a:t>
            </a:r>
          </a:p>
          <a:p>
            <a:r>
              <a:rPr lang="fr-CA" sz="1000" b="1" dirty="0"/>
              <a:t>La voix devient plus claire.</a:t>
            </a:r>
          </a:p>
          <a:p>
            <a:r>
              <a:rPr lang="fr-CA" sz="1000" b="1" dirty="0"/>
              <a:t>Le corps reprend de l'énergie.</a:t>
            </a:r>
          </a:p>
          <a:p>
            <a:endParaRPr lang="fr-CA" sz="1300" dirty="0">
              <a:latin typeface="Comic Sans MS" panose="030F0702030302020204" pitchFamily="66" charset="0"/>
            </a:endParaRPr>
          </a:p>
          <a:p>
            <a:pPr lvl="0"/>
            <a:endParaRPr lang="fr-CA" sz="1400" dirty="0"/>
          </a:p>
        </p:txBody>
      </p:sp>
      <p:sp>
        <p:nvSpPr>
          <p:cNvPr id="16" name="Nuage 15"/>
          <p:cNvSpPr/>
          <p:nvPr/>
        </p:nvSpPr>
        <p:spPr>
          <a:xfrm>
            <a:off x="4293096" y="7236296"/>
            <a:ext cx="2376264" cy="171806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5" name="Rectangle 14"/>
          <p:cNvSpPr/>
          <p:nvPr/>
        </p:nvSpPr>
        <p:spPr>
          <a:xfrm>
            <a:off x="3829847" y="8095328"/>
            <a:ext cx="3254368" cy="492443"/>
          </a:xfrm>
          <a:prstGeom prst="rect">
            <a:avLst/>
          </a:prstGeom>
        </p:spPr>
        <p:txBody>
          <a:bodyPr wrap="square">
            <a:spAutoFit/>
          </a:bodyPr>
          <a:lstStyle/>
          <a:p>
            <a:pPr algn="ctr"/>
            <a:r>
              <a:rPr lang="fr-CA" sz="1400" dirty="0">
                <a:solidFill>
                  <a:schemeClr val="bg1"/>
                </a:solidFill>
              </a:rPr>
              <a:t>https://defitabac.qc.ca/</a:t>
            </a:r>
            <a:endParaRPr lang="fr-CA" sz="1400" dirty="0">
              <a:solidFill>
                <a:schemeClr val="bg1"/>
              </a:solidFill>
            </a:endParaRPr>
          </a:p>
          <a:p>
            <a:pPr algn="ctr"/>
            <a:endParaRPr lang="fr-CA" sz="1200" dirty="0">
              <a:solidFill>
                <a:schemeClr val="bg1"/>
              </a:solidFill>
            </a:endParaRPr>
          </a:p>
        </p:txBody>
      </p:sp>
      <p:sp>
        <p:nvSpPr>
          <p:cNvPr id="17" name="AutoShape 4" descr="ballon foot png - ballon de foot 3d PNG image with transparent ..."/>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pic>
        <p:nvPicPr>
          <p:cNvPr id="1032" name="Picture 8" descr="INTERNATIONAL – Un ballon pour éclairer le monde (VIDEO) | Ballon ...">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16631" y="30525"/>
            <a:ext cx="581035" cy="581035"/>
          </a:xfrm>
          <a:prstGeom prst="rect">
            <a:avLst/>
          </a:prstGeom>
          <a:noFill/>
          <a:extLst>
            <a:ext uri="{909E8E84-426E-40DD-AFC4-6F175D3DCCD1}">
              <a14:hiddenFill xmlns:a14="http://schemas.microsoft.com/office/drawing/2010/main">
                <a:solidFill>
                  <a:srgbClr val="FFFFFF"/>
                </a:solidFill>
              </a14:hiddenFill>
            </a:ext>
          </a:extLst>
        </p:spPr>
      </p:pic>
      <p:sp>
        <p:nvSpPr>
          <p:cNvPr id="18" name="AutoShape 6" descr="ballon foot png - ballon de foot 3d PNG image with transparent ..."/>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sp>
        <p:nvSpPr>
          <p:cNvPr id="2" name="Titre 1"/>
          <p:cNvSpPr>
            <a:spLocks noGrp="1"/>
          </p:cNvSpPr>
          <p:nvPr>
            <p:ph type="ctrTitle"/>
          </p:nvPr>
        </p:nvSpPr>
        <p:spPr>
          <a:xfrm>
            <a:off x="397933" y="251519"/>
            <a:ext cx="6038808" cy="432048"/>
          </a:xfrm>
        </p:spPr>
        <p:txBody>
          <a:bodyPr>
            <a:normAutofit fontScale="90000"/>
          </a:bodyPr>
          <a:lstStyle/>
          <a:p>
            <a:pPr algn="ctr"/>
            <a:r>
              <a:rPr lang="fr-C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Éducation Physique et à la santé</a:t>
            </a:r>
            <a:endParaRPr lang="fr-CA" sz="3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9" name="Rectangle 18"/>
          <p:cNvSpPr/>
          <p:nvPr/>
        </p:nvSpPr>
        <p:spPr>
          <a:xfrm>
            <a:off x="335217" y="8580250"/>
            <a:ext cx="2664298" cy="215444"/>
          </a:xfrm>
          <a:prstGeom prst="rect">
            <a:avLst/>
          </a:prstGeom>
        </p:spPr>
        <p:txBody>
          <a:bodyPr wrap="square">
            <a:spAutoFit/>
          </a:bodyPr>
          <a:lstStyle/>
          <a:p>
            <a:r>
              <a:rPr lang="fr-CA" sz="800" b="1" dirty="0">
                <a:latin typeface="Comic Sans MS" panose="030F0702030302020204" pitchFamily="66" charset="0"/>
              </a:rPr>
              <a:t>Source</a:t>
            </a:r>
            <a:r>
              <a:rPr lang="fr-CA" sz="800" dirty="0">
                <a:latin typeface="Comic Sans MS" panose="030F0702030302020204" pitchFamily="66" charset="0"/>
              </a:rPr>
              <a:t> : </a:t>
            </a:r>
            <a:r>
              <a:rPr lang="fr-CA" sz="800" dirty="0" smtClean="0">
                <a:latin typeface="Comic Sans MS" panose="030F0702030302020204" pitchFamily="66" charset="0"/>
              </a:rPr>
              <a:t>Québec sans Tabac</a:t>
            </a:r>
            <a:endParaRPr lang="fr-CA" sz="800" dirty="0">
              <a:latin typeface="Impact" panose="020B0806030902050204" pitchFamily="34" charset="0"/>
            </a:endParaRPr>
          </a:p>
        </p:txBody>
      </p:sp>
      <p:pic>
        <p:nvPicPr>
          <p:cNvPr id="1026" name="Picture 2" descr="https://defitabac.qc.ca/content/1-le-defi/page-defi-2020_fr_x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65104" y="5023806"/>
            <a:ext cx="2183855" cy="113236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éfi j'Arrête j'y gagne">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33076" y="7615398"/>
            <a:ext cx="1696303" cy="4799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314995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1"/>
          <p:cNvSpPr>
            <a:spLocks noChangeArrowheads="1"/>
          </p:cNvSpPr>
          <p:nvPr/>
        </p:nvSpPr>
        <p:spPr bwMode="auto">
          <a:xfrm>
            <a:off x="320919" y="133346"/>
            <a:ext cx="631762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altLang="fr-FR" b="1" i="0" u="none" strike="noStrike" normalizeH="0" baseline="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ahoma" pitchFamily="34" charset="0"/>
                <a:ea typeface="Calibri" pitchFamily="34" charset="0"/>
                <a:cs typeface="Tahoma" pitchFamily="34" charset="0"/>
              </a:rPr>
              <a:t>D</a:t>
            </a:r>
            <a:r>
              <a:rPr kumimoji="0" lang="fr-CA" altLang="fr-FR" b="1" i="0" u="none" strike="noStrike" normalizeH="0" baseline="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alibri"/>
                <a:ea typeface="Calibri" pitchFamily="34" charset="0"/>
                <a:cs typeface="Tahoma" pitchFamily="34" charset="0"/>
              </a:rPr>
              <a:t>é</a:t>
            </a:r>
            <a:r>
              <a:rPr kumimoji="0" lang="fr-CA" altLang="fr-FR" b="1" i="0" u="none" strike="noStrike" normalizeH="0" baseline="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ahoma" pitchFamily="34" charset="0"/>
                <a:ea typeface="Calibri" pitchFamily="34" charset="0"/>
                <a:cs typeface="Tahoma" pitchFamily="34" charset="0"/>
              </a:rPr>
              <a:t>fi de la semaine</a:t>
            </a:r>
            <a:r>
              <a:rPr kumimoji="0" lang="fr-CA" altLang="fr-FR" b="1" i="0" u="none" strike="noStrike" normalizeH="0" baseline="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alibri"/>
                <a:ea typeface="Calibri" pitchFamily="34" charset="0"/>
                <a:cs typeface="Tahoma" pitchFamily="34" charset="0"/>
              </a:rPr>
              <a:t> </a:t>
            </a:r>
            <a:r>
              <a:rPr kumimoji="0" lang="fr-CA" altLang="fr-FR" b="1" i="0" u="none" strike="noStrike" normalizeH="0" baseline="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ahoma" pitchFamily="34" charset="0"/>
                <a:ea typeface="Calibri" pitchFamily="34" charset="0"/>
                <a:cs typeface="Tahoma"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CA" altLang="fr-F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CA" altLang="fr-FR" sz="1200" b="0" i="0" u="none" strike="noStrike" cap="none" normalizeH="0" baseline="0" dirty="0" smtClean="0">
                <a:ln>
                  <a:noFill/>
                </a:ln>
                <a:solidFill>
                  <a:schemeClr val="tx1"/>
                </a:solidFill>
                <a:effectLst/>
                <a:latin typeface="+mj-lt"/>
                <a:ea typeface="Calibri" pitchFamily="34" charset="0"/>
                <a:cs typeface="Tahoma" pitchFamily="34" charset="0"/>
              </a:rPr>
              <a:t>Votre défi pour la semaine est de réaliser les exercices suivants.</a:t>
            </a:r>
            <a:endParaRPr kumimoji="0" lang="fr-CA" altLang="fr-FR" sz="1200" b="0" i="0" u="none" strike="noStrike" cap="none" normalizeH="0" baseline="0" dirty="0" smtClean="0">
              <a:ln>
                <a:noFill/>
              </a:ln>
              <a:solidFill>
                <a:schemeClr val="tx1"/>
              </a:solidFill>
              <a:effectLst/>
              <a:latin typeface="+mj-lt"/>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CA" altLang="fr-FR" sz="1200" b="0" i="0" u="none" strike="noStrike" cap="none" normalizeH="0" baseline="0" dirty="0" smtClean="0">
                <a:ln>
                  <a:noFill/>
                </a:ln>
                <a:solidFill>
                  <a:schemeClr val="tx1"/>
                </a:solidFill>
                <a:effectLst/>
                <a:latin typeface="+mj-lt"/>
                <a:ea typeface="Calibri" pitchFamily="34" charset="0"/>
                <a:cs typeface="Tahoma" pitchFamily="34" charset="0"/>
              </a:rPr>
              <a:t> (Environ 3-4 fois durant la semaine) :</a:t>
            </a:r>
            <a:endParaRPr kumimoji="0" lang="fr-CA" altLang="fr-FR" sz="1200" b="0" i="0" u="none" strike="noStrike" cap="none" normalizeH="0" baseline="0" dirty="0" smtClean="0">
              <a:ln>
                <a:noFill/>
              </a:ln>
              <a:solidFill>
                <a:schemeClr val="tx1"/>
              </a:solidFill>
              <a:effectLst/>
              <a:latin typeface="+mj-lt"/>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CA" altLang="fr-FR" sz="1200" b="1" i="0" u="none" strike="noStrike" cap="none" normalizeH="0" baseline="0" dirty="0" smtClean="0">
                <a:ln>
                  <a:noFill/>
                </a:ln>
                <a:solidFill>
                  <a:schemeClr val="tx1"/>
                </a:solidFill>
                <a:effectLst/>
                <a:latin typeface="+mj-lt"/>
                <a:ea typeface="Calibri" pitchFamily="34" charset="0"/>
                <a:cs typeface="Tahoma" pitchFamily="34" charset="0"/>
              </a:rPr>
              <a:t>*Effectuer un échauffement et  un retour au calme en fonction de l’activité physique  pratiquée. </a:t>
            </a:r>
            <a:endParaRPr kumimoji="0" lang="fr-CA" altLang="fr-FR" sz="1200" b="0" i="0" u="none" strike="noStrike" cap="none" normalizeH="0" baseline="0" dirty="0" smtClean="0">
              <a:ln>
                <a:noFill/>
              </a:ln>
              <a:solidFill>
                <a:schemeClr val="tx1"/>
              </a:solidFill>
              <a:effectLst/>
              <a:latin typeface="+mj-lt"/>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CA" altLang="fr-FR" sz="1200" b="0" i="1" u="none" strike="noStrike" cap="none" normalizeH="0" baseline="0" dirty="0" smtClean="0">
              <a:ln>
                <a:noFill/>
              </a:ln>
              <a:solidFill>
                <a:schemeClr val="tx1"/>
              </a:solidFill>
              <a:effectLst/>
              <a:latin typeface="+mj-lt"/>
              <a:cs typeface="Arial" pitchFamily="34" charset="0"/>
            </a:endParaRPr>
          </a:p>
        </p:txBody>
      </p:sp>
      <p:sp>
        <p:nvSpPr>
          <p:cNvPr id="8" name="Rectangle 12"/>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altLang="fr-FR" sz="1800" b="0" i="0" u="none" strike="noStrike" cap="none" normalizeH="0" baseline="0" smtClean="0">
                <a:ln>
                  <a:noFill/>
                </a:ln>
                <a:solidFill>
                  <a:schemeClr val="tx1"/>
                </a:solidFill>
                <a:effectLst/>
                <a:latin typeface="Arial" pitchFamily="34" charset="0"/>
                <a:cs typeface="Arial" pitchFamily="34" charset="0"/>
              </a:rPr>
              <a:t/>
            </a:r>
            <a:br>
              <a:rPr kumimoji="0" lang="fr-CA" altLang="fr-FR" sz="1800" b="0" i="0" u="none" strike="noStrike" cap="none" normalizeH="0" baseline="0" smtClean="0">
                <a:ln>
                  <a:noFill/>
                </a:ln>
                <a:solidFill>
                  <a:schemeClr val="tx1"/>
                </a:solidFill>
                <a:effectLst/>
                <a:latin typeface="Arial" pitchFamily="34" charset="0"/>
                <a:cs typeface="Arial" pitchFamily="34" charset="0"/>
              </a:rPr>
            </a:br>
            <a:endParaRPr kumimoji="0" lang="fr-CA" altLang="fr-FR"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CA"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14"/>
          <p:cNvSpPr>
            <a:spLocks noChangeArrowheads="1"/>
          </p:cNvSpPr>
          <p:nvPr/>
        </p:nvSpPr>
        <p:spPr bwMode="auto">
          <a:xfrm>
            <a:off x="0" y="91440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7"/>
          <p:cNvSpPr>
            <a:spLocks noChangeArrowheads="1"/>
          </p:cNvSpPr>
          <p:nvPr/>
        </p:nvSpPr>
        <p:spPr bwMode="auto">
          <a:xfrm>
            <a:off x="-603448" y="7524328"/>
            <a:ext cx="5010965"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fr-FR" sz="2400" b="1" i="0" u="none" strike="noStrike" normalizeH="0" baseline="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Impact" panose="020B0806030902050204" pitchFamily="34" charset="0"/>
                <a:ea typeface="Calibri" pitchFamily="34" charset="0"/>
                <a:cs typeface="Tahoma" pitchFamily="34" charset="0"/>
              </a:rPr>
              <a:t>Bonne semaine!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altLang="fr-FR" sz="2400" b="1" i="0" u="none" strike="noStrike" normalizeH="0" baseline="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Impact" panose="020B0806030902050204" pitchFamily="34" charset="0"/>
                <a:ea typeface="Calibri" pitchFamily="34" charset="0"/>
                <a:cs typeface="Tahoma" pitchFamily="34" charset="0"/>
              </a:rPr>
              <a:t>Jean-Pierre </a:t>
            </a:r>
            <a:r>
              <a:rPr kumimoji="0" lang="fr-CA" altLang="fr-FR" sz="2400" b="1" i="0" u="none" strike="noStrike" normalizeH="0" baseline="0" dirty="0" err="1"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Impact" panose="020B0806030902050204" pitchFamily="34" charset="0"/>
                <a:ea typeface="Calibri" pitchFamily="34" charset="0"/>
                <a:cs typeface="Tahoma" pitchFamily="34" charset="0"/>
              </a:rPr>
              <a:t>Stea</a:t>
            </a:r>
            <a:endParaRPr kumimoji="0" lang="fr-CA" altLang="fr-FR" sz="2400" b="1" i="0" u="none" strike="noStrike" normalizeH="0" baseline="0" dirty="0" smtClean="0">
              <a:ln w="19050">
                <a:solidFill>
                  <a:schemeClr val="tx2">
                    <a:tint val="1000"/>
                  </a:schemeClr>
                </a:solidFill>
                <a:prstDash val="solid"/>
              </a:ln>
              <a:solidFill>
                <a:srgbClr val="C00000"/>
              </a:solidFill>
              <a:effectLst>
                <a:outerShdw blurRad="50000" dist="50800" dir="7500000" algn="tl">
                  <a:srgbClr val="000000">
                    <a:shade val="5000"/>
                    <a:alpha val="35000"/>
                  </a:srgbClr>
                </a:outerShdw>
              </a:effectLst>
              <a:latin typeface="Impact" panose="020B0806030902050204"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CA"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AutoShape 23" descr="Converse, Chuck Taylor All Stars, Espadrilles PNG - Converse ..."/>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5" name="AutoShape 25" descr="Converse, Chuck Taylor All Stars, Espadrilles PNG - Converse ..."/>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6" name="AutoShape 31" descr="Jumpman, Air Jordan, Dessin PNG - Jumpman, Air Jordan, Dessin ..."/>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 name="AutoShape 33" descr="Jumpman, Air Jordan, Dessin PNG - Jumpman, Air Jordan, Dessin ..."/>
          <p:cNvSpPr>
            <a:spLocks noChangeAspect="1" noChangeArrowheads="1"/>
          </p:cNvSpPr>
          <p:nvPr/>
        </p:nvSpPr>
        <p:spPr bwMode="auto">
          <a:xfrm>
            <a:off x="520700" y="3206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8" name="AutoShape 35" descr="Jumpman, Air Jordan, Dessin PNG - Jumpman, Air Jordan, Dessin ..."/>
          <p:cNvSpPr>
            <a:spLocks noChangeAspect="1" noChangeArrowheads="1"/>
          </p:cNvSpPr>
          <p:nvPr/>
        </p:nvSpPr>
        <p:spPr bwMode="auto">
          <a:xfrm>
            <a:off x="673100" y="4730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A"/>
          </a:p>
        </p:txBody>
      </p:sp>
      <p:pic>
        <p:nvPicPr>
          <p:cNvPr id="2085" name="Picture 37" descr="Free Cartoon Shoes Transparent, Download Free Clip Art, Free Clip ...">
            <a:hlinkClick r:id="rId2"/>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754" b="97990" l="0" r="98633"/>
                    </a14:imgEffect>
                  </a14:imgLayer>
                </a14:imgProps>
              </a:ext>
              <a:ext uri="{28A0092B-C50C-407E-A947-70E740481C1C}">
                <a14:useLocalDpi xmlns:a14="http://schemas.microsoft.com/office/drawing/2010/main" val="0"/>
              </a:ext>
            </a:extLst>
          </a:blip>
          <a:srcRect/>
          <a:stretch>
            <a:fillRect/>
          </a:stretch>
        </p:blipFill>
        <p:spPr bwMode="auto">
          <a:xfrm>
            <a:off x="3412612" y="7310789"/>
            <a:ext cx="1974767" cy="1535073"/>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Sport Pour Maigrir Des Hanches - pilulepourmaigrir.fr">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5003" y="1518341"/>
            <a:ext cx="4395217" cy="5230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4393078"/>
      </p:ext>
    </p:extLst>
  </p:cSld>
  <p:clrMapOvr>
    <a:masterClrMapping/>
  </p:clrMapOvr>
  <p:transition/>
</p:sld>
</file>

<file path=ppt/theme/theme1.xml><?xml version="1.0" encoding="utf-8"?>
<a:theme xmlns:a="http://schemas.openxmlformats.org/drawingml/2006/main" name="Kilter">
  <a:themeElements>
    <a:clrScheme name="Personnalisé 8">
      <a:dk1>
        <a:sysClr val="windowText" lastClr="000000"/>
      </a:dk1>
      <a:lt1>
        <a:sysClr val="window" lastClr="FFFFFF"/>
      </a:lt1>
      <a:dk2>
        <a:srgbClr val="FF99C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TM01859865[[fn=Ordonné]]</Template>
  <TotalTime>135</TotalTime>
  <Words>430</Words>
  <Application>Microsoft Office PowerPoint</Application>
  <PresentationFormat>Affichage à l'écran (4:3)</PresentationFormat>
  <Paragraphs>47</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Kilter</vt:lpstr>
      <vt:lpstr>Éducation Physique et à la santé</vt:lpstr>
      <vt:lpstr>Présentation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Éducation Physique et à la santé</dc:title>
  <dc:creator>jean-pierre stea</dc:creator>
  <cp:lastModifiedBy>jean-pierre stea</cp:lastModifiedBy>
  <cp:revision>17</cp:revision>
  <dcterms:created xsi:type="dcterms:W3CDTF">2020-04-05T22:48:48Z</dcterms:created>
  <dcterms:modified xsi:type="dcterms:W3CDTF">2020-04-28T13:54:57Z</dcterms:modified>
</cp:coreProperties>
</file>