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03" autoAdjust="0"/>
    <p:restoredTop sz="94660"/>
  </p:normalViewPr>
  <p:slideViewPr>
    <p:cSldViewPr snapToGrid="0">
      <p:cViewPr>
        <p:scale>
          <a:sx n="75" d="100"/>
          <a:sy n="75" d="100"/>
        </p:scale>
        <p:origin x="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fr.wiktionary.org/wiki/outarde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XePr7nLpSI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XePr7nLpSI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Sko%C5%99%C3%A1pka" TargetMode="External"/><Relationship Id="rId13" Type="http://schemas.openxmlformats.org/officeDocument/2006/relationships/hyperlink" Target="https://pxhere.com/en/photo/1152961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g"/><Relationship Id="rId12" Type="http://schemas.openxmlformats.org/officeDocument/2006/relationships/image" Target="../media/image8.jpg"/><Relationship Id="rId2" Type="http://schemas.openxmlformats.org/officeDocument/2006/relationships/video" Target="https://www.youtube.com/embed/YXUuylMgK4Q?feature=oembed" TargetMode="External"/><Relationship Id="rId1" Type="http://schemas.openxmlformats.org/officeDocument/2006/relationships/video" Target="https://www.youtube.com/embed/_WQn5ms3lDc?feature=oembed" TargetMode="External"/><Relationship Id="rId6" Type="http://schemas.openxmlformats.org/officeDocument/2006/relationships/image" Target="../media/image5.jpeg"/><Relationship Id="rId11" Type="http://schemas.openxmlformats.org/officeDocument/2006/relationships/hyperlink" Target="https://fr.wiktionary.org/wiki/cuiller_%C3%A0_caf%C3%A9" TargetMode="External"/><Relationship Id="rId5" Type="http://schemas.openxmlformats.org/officeDocument/2006/relationships/image" Target="../media/image4.jpeg"/><Relationship Id="rId15" Type="http://schemas.openxmlformats.org/officeDocument/2006/relationships/hyperlink" Target="https://youtu.be/_WQn5ms3lDc" TargetMode="External"/><Relationship Id="rId10" Type="http://schemas.openxmlformats.org/officeDocument/2006/relationships/image" Target="../media/image7.jpg"/><Relationship Id="rId4" Type="http://schemas.openxmlformats.org/officeDocument/2006/relationships/hyperlink" Target="jnsap.ca" TargetMode="External"/><Relationship Id="rId9" Type="http://schemas.openxmlformats.org/officeDocument/2006/relationships/hyperlink" Target="https://creativecommons.org/licenses/by-sa/3.0/" TargetMode="External"/><Relationship Id="rId14" Type="http://schemas.openxmlformats.org/officeDocument/2006/relationships/hyperlink" Target="https://youtu.be/YXUuylMgK4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92296C6-28F7-4BD7-9EFB-22A268E3D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FFE9B41-BEAD-440F-B159-8FED7B564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4486" y="1480929"/>
            <a:ext cx="5791426" cy="3254321"/>
          </a:xfrm>
        </p:spPr>
        <p:txBody>
          <a:bodyPr>
            <a:normAutofit/>
          </a:bodyPr>
          <a:lstStyle/>
          <a:p>
            <a:pPr algn="l"/>
            <a:r>
              <a:rPr lang="fr-CA" sz="7000">
                <a:latin typeface="Comic Sans MS" panose="030F0702030302020204" pitchFamily="66" charset="0"/>
              </a:rPr>
              <a:t>Nissi-pishim</a:t>
            </a:r>
            <a:r>
              <a:rPr lang="fr-CA" sz="7000">
                <a:latin typeface="Calibri" panose="020F0502020204030204" pitchFamily="34" charset="0"/>
                <a:cs typeface="Calibri" panose="020F0502020204030204" pitchFamily="34" charset="0"/>
              </a:rPr>
              <a:t>ᵘ</a:t>
            </a:r>
            <a:endParaRPr lang="fr-CA" sz="7000" dirty="0">
              <a:latin typeface="Comic Sans MS" panose="030F0702030302020204" pitchFamily="66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5CAB72-0B3A-418F-9D33-D185F5309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4486" y="4804850"/>
            <a:ext cx="5791424" cy="108623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CA" dirty="0">
                <a:latin typeface="Comic Sans MS" panose="030F0702030302020204" pitchFamily="66" charset="0"/>
              </a:rPr>
              <a:t>Mois de Mai</a:t>
            </a:r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CBB17300-EE76-409B-97FE-4836C509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AEABCDF0-66B8-40A9-98EB-B6837EF18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Image 4" descr="Une image contenant animal, extérieur, oiseau, plage&#10;&#10;Description générée automatiquement">
            <a:extLst>
              <a:ext uri="{FF2B5EF4-FFF2-40B4-BE49-F238E27FC236}">
                <a16:creationId xmlns:a16="http://schemas.microsoft.com/office/drawing/2014/main" id="{340EB55D-C2A2-412A-A279-2EC370F5B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80173" y="2332914"/>
            <a:ext cx="3267942" cy="218357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8A4C490-334A-4F56-A1EB-923FD3B79C8B}"/>
              </a:ext>
            </a:extLst>
          </p:cNvPr>
          <p:cNvSpPr txBox="1"/>
          <p:nvPr/>
        </p:nvSpPr>
        <p:spPr>
          <a:xfrm>
            <a:off x="2085207" y="4316438"/>
            <a:ext cx="266290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CA" sz="700">
                <a:solidFill>
                  <a:srgbClr val="FFFFFF"/>
                </a:solidFill>
                <a:hlinkClick r:id="rId5" tooltip="https://fr.wiktionary.org/wiki/outar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CA" sz="700">
                <a:solidFill>
                  <a:srgbClr val="FFFFFF"/>
                </a:solidFill>
              </a:rPr>
              <a:t> par Auteur inconnu est soumise à la licence </a:t>
            </a:r>
            <a:r>
              <a:rPr lang="fr-CA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fr-CA" sz="700">
              <a:solidFill>
                <a:srgbClr val="FFFFFF"/>
              </a:solidFill>
            </a:endParaRPr>
          </a:p>
        </p:txBody>
      </p:sp>
      <p:pic>
        <p:nvPicPr>
          <p:cNvPr id="1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2AD8605-E6BC-41F9-B9EC-7211291279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0500" y="10985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8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793BC08-F762-448C-BB8B-4190D15E528F}"/>
              </a:ext>
            </a:extLst>
          </p:cNvPr>
          <p:cNvSpPr txBox="1"/>
          <p:nvPr/>
        </p:nvSpPr>
        <p:spPr>
          <a:xfrm>
            <a:off x="5505450" y="3178565"/>
            <a:ext cx="2609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9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8ED87A1-4C48-42EB-BFF8-8E31D7EB0432}"/>
              </a:ext>
            </a:extLst>
          </p:cNvPr>
          <p:cNvSpPr txBox="1"/>
          <p:nvPr/>
        </p:nvSpPr>
        <p:spPr>
          <a:xfrm>
            <a:off x="1266825" y="962024"/>
            <a:ext cx="8067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>
                <a:latin typeface="Comic Sans MS" panose="030F0702030302020204" pitchFamily="66" charset="0"/>
              </a:rPr>
              <a:t>Nishk</a:t>
            </a:r>
            <a:r>
              <a:rPr lang="fr-CA" dirty="0">
                <a:latin typeface="Comic Sans MS" panose="030F0702030302020204" pitchFamily="66" charset="0"/>
              </a:rPr>
              <a:t> (at) : outarde (outardes)</a:t>
            </a:r>
          </a:p>
          <a:p>
            <a:r>
              <a:rPr lang="fr-CA" dirty="0">
                <a:latin typeface="Comic Sans MS" panose="030F0702030302020204" pitchFamily="66" charset="0"/>
              </a:rPr>
              <a:t>C’est le mois de la chasse à l’outarde, </a:t>
            </a:r>
          </a:p>
          <a:p>
            <a:r>
              <a:rPr lang="fr-CA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" name="ZoneTexte 11">
            <a:hlinkClick r:id="rId3"/>
            <a:extLst>
              <a:ext uri="{FF2B5EF4-FFF2-40B4-BE49-F238E27FC236}">
                <a16:creationId xmlns:a16="http://schemas.microsoft.com/office/drawing/2014/main" id="{BB5AFED0-BAB7-4A3F-95FB-0D12543757BF}"/>
              </a:ext>
            </a:extLst>
          </p:cNvPr>
          <p:cNvSpPr txBox="1"/>
          <p:nvPr/>
        </p:nvSpPr>
        <p:spPr>
          <a:xfrm>
            <a:off x="1266825" y="5648325"/>
            <a:ext cx="965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latin typeface="Comic Sans MS" panose="030F0702030302020204" pitchFamily="66" charset="0"/>
              </a:rPr>
              <a:t>Voilà </a:t>
            </a:r>
            <a:r>
              <a:rPr lang="fr-CA" dirty="0">
                <a:latin typeface="Comic Sans MS" panose="030F0702030302020204" pitchFamily="66" charset="0"/>
              </a:rPr>
              <a:t>un petit vidéo que tu peux regarder, on </a:t>
            </a:r>
            <a:r>
              <a:rPr lang="fr-CA">
                <a:latin typeface="Comic Sans MS" panose="030F0702030302020204" pitchFamily="66" charset="0"/>
              </a:rPr>
              <a:t>entend leurs </a:t>
            </a:r>
            <a:r>
              <a:rPr lang="fr-CA" dirty="0">
                <a:latin typeface="Comic Sans MS" panose="030F0702030302020204" pitchFamily="66" charset="0"/>
              </a:rPr>
              <a:t>cris, on voit leur vol</a:t>
            </a:r>
            <a:r>
              <a:rPr lang="fr-CA" dirty="0"/>
              <a:t>.</a:t>
            </a:r>
          </a:p>
        </p:txBody>
      </p:sp>
      <p:pic>
        <p:nvPicPr>
          <p:cNvPr id="3" name="Média en ligne 2" title="Les bernaches du Canada">
            <a:hlinkClick r:id="" action="ppaction://media"/>
            <a:extLst>
              <a:ext uri="{FF2B5EF4-FFF2-40B4-BE49-F238E27FC236}">
                <a16:creationId xmlns:a16="http://schemas.microsoft.com/office/drawing/2014/main" id="{7D098BB7-E5C1-4D5A-B5C8-B74ED02068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37F6B6E-C354-4162-91B6-CDFB98444CA3}"/>
              </a:ext>
            </a:extLst>
          </p:cNvPr>
          <p:cNvSpPr txBox="1"/>
          <p:nvPr/>
        </p:nvSpPr>
        <p:spPr>
          <a:xfrm>
            <a:off x="2472612" y="6242180"/>
            <a:ext cx="572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hlinkClick r:id="rId3"/>
              </a:rPr>
              <a:t>https://youtu.be/_XePr7nLpSI</a:t>
            </a:r>
            <a:endParaRPr lang="fr-CA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AA62CB7-D105-45F4-9B48-9F0AA9F6194C}"/>
              </a:ext>
            </a:extLst>
          </p:cNvPr>
          <p:cNvSpPr txBox="1"/>
          <p:nvPr/>
        </p:nvSpPr>
        <p:spPr>
          <a:xfrm>
            <a:off x="1194318" y="5945253"/>
            <a:ext cx="201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Clique sur le lien</a:t>
            </a:r>
          </a:p>
        </p:txBody>
      </p:sp>
    </p:spTree>
    <p:extLst>
      <p:ext uri="{BB962C8B-B14F-4D97-AF65-F5344CB8AC3E}">
        <p14:creationId xmlns:p14="http://schemas.microsoft.com/office/powerpoint/2010/main" val="22396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2C38B24-402C-4855-B5A9-CBE5E3F3EBBB}"/>
              </a:ext>
            </a:extLst>
          </p:cNvPr>
          <p:cNvSpPr txBox="1"/>
          <p:nvPr/>
        </p:nvSpPr>
        <p:spPr>
          <a:xfrm>
            <a:off x="942975" y="657225"/>
            <a:ext cx="10868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Comic Sans MS" panose="030F0702030302020204" pitchFamily="66" charset="0"/>
              </a:rPr>
              <a:t>C’est la semaine nationale du sports et de l’activité physique, du 2 Mai au 12 Mai 2020</a:t>
            </a:r>
          </a:p>
          <a:p>
            <a:r>
              <a:rPr lang="fr-CA" dirty="0">
                <a:latin typeface="Comic Sans MS" panose="030F0702030302020204" pitchFamily="66" charset="0"/>
              </a:rPr>
              <a:t>On vous en propose quelques uns pour nos petits </a:t>
            </a:r>
            <a:r>
              <a:rPr lang="fr-CA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fr-CA" dirty="0">
                <a:latin typeface="Comic Sans MS" panose="030F0702030302020204" pitchFamily="66" charset="0"/>
              </a:rPr>
              <a:t> Vous pouvez participer à la journée nationale du sport et de l’activité physique avec le lien:</a:t>
            </a:r>
          </a:p>
          <a:p>
            <a:r>
              <a:rPr lang="fr-CA" dirty="0">
                <a:latin typeface="Comic Sans MS" panose="030F0702030302020204" pitchFamily="66" charset="0"/>
                <a:hlinkClick r:id="rId4" action="ppaction://hlinkfile"/>
              </a:rPr>
              <a:t>jnsap.ca</a:t>
            </a:r>
            <a:endParaRPr lang="fr-CA" dirty="0">
              <a:latin typeface="Comic Sans MS" panose="030F0702030302020204" pitchFamily="66" charset="0"/>
            </a:endParaRPr>
          </a:p>
        </p:txBody>
      </p:sp>
      <p:pic>
        <p:nvPicPr>
          <p:cNvPr id="3" name="Média en ligne 2" title="La marelle (ergothￃﾩrapie)">
            <a:hlinkClick r:id="" action="ppaction://media"/>
            <a:extLst>
              <a:ext uri="{FF2B5EF4-FFF2-40B4-BE49-F238E27FC236}">
                <a16:creationId xmlns:a16="http://schemas.microsoft.com/office/drawing/2014/main" id="{394F58FE-06CE-42EA-B025-4A2AE8BDD3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85999" y="1987512"/>
            <a:ext cx="2563495" cy="1441966"/>
          </a:xfrm>
          <a:prstGeom prst="rect">
            <a:avLst/>
          </a:prstGeom>
        </p:spPr>
      </p:pic>
      <p:pic>
        <p:nvPicPr>
          <p:cNvPr id="4" name="Média en ligne 3" title="YOGA ENFANT - 10 minutes de RELAXATION pour les petits">
            <a:hlinkClick r:id="" action="ppaction://media"/>
            <a:extLst>
              <a:ext uri="{FF2B5EF4-FFF2-40B4-BE49-F238E27FC236}">
                <a16:creationId xmlns:a16="http://schemas.microsoft.com/office/drawing/2014/main" id="{B819BF37-C4D8-4479-8533-864F885BCC4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936120" y="2108716"/>
            <a:ext cx="2284752" cy="128517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BD15EE1-EB19-445F-9C46-BCA563D443F3}"/>
              </a:ext>
            </a:extLst>
          </p:cNvPr>
          <p:cNvSpPr txBox="1"/>
          <p:nvPr/>
        </p:nvSpPr>
        <p:spPr>
          <a:xfrm>
            <a:off x="6148387" y="1739384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latin typeface="Comic Sans MS" panose="030F0702030302020204" pitchFamily="66" charset="0"/>
              </a:rPr>
              <a:t>YOGA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D00933C-E109-4DD0-9780-540B74A44E15}"/>
              </a:ext>
            </a:extLst>
          </p:cNvPr>
          <p:cNvSpPr txBox="1"/>
          <p:nvPr/>
        </p:nvSpPr>
        <p:spPr>
          <a:xfrm>
            <a:off x="1377518" y="4360416"/>
            <a:ext cx="8327255" cy="192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B2B97A8-FDEF-4CF9-875A-4EC40696C9BD}"/>
              </a:ext>
            </a:extLst>
          </p:cNvPr>
          <p:cNvSpPr txBox="1"/>
          <p:nvPr/>
        </p:nvSpPr>
        <p:spPr>
          <a:xfrm>
            <a:off x="1301318" y="3986510"/>
            <a:ext cx="8327255" cy="192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443F658-166C-40E8-8DB7-A3FB3FFCF479}"/>
              </a:ext>
            </a:extLst>
          </p:cNvPr>
          <p:cNvSpPr txBox="1"/>
          <p:nvPr/>
        </p:nvSpPr>
        <p:spPr>
          <a:xfrm>
            <a:off x="1377518" y="4046319"/>
            <a:ext cx="76029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dirty="0">
                <a:latin typeface="Comic Sans MS" panose="030F0702030302020204" pitchFamily="66" charset="0"/>
              </a:rPr>
              <a:t>Garder le ballon dans les airs</a:t>
            </a:r>
          </a:p>
          <a:p>
            <a:r>
              <a:rPr lang="fr-CA" sz="1200" dirty="0">
                <a:latin typeface="Comic Sans MS" panose="030F0702030302020204" pitchFamily="66" charset="0"/>
              </a:rPr>
              <a:t>À l’extérieur, par une journée calme et sans vent, ou à l’intérieur, demandez à vos enfants de garder un ballon constamment dans les airs en le frappant avec leurs mains ou avec une nouille de piscine coupée en deux.</a:t>
            </a:r>
          </a:p>
          <a:p>
            <a:r>
              <a:rPr lang="fr-CA" sz="1200" dirty="0">
                <a:latin typeface="Comic Sans MS" panose="030F0702030302020204" pitchFamily="66" charset="0"/>
              </a:rPr>
              <a:t> Combien de temps parviendront-ils à garder le ballon dans les airs</a:t>
            </a:r>
            <a:r>
              <a:rPr lang="fr-CA" sz="14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3AB0BE2-11C9-480E-99EA-6956F4A9DE98}"/>
              </a:ext>
            </a:extLst>
          </p:cNvPr>
          <p:cNvSpPr txBox="1"/>
          <p:nvPr/>
        </p:nvSpPr>
        <p:spPr>
          <a:xfrm>
            <a:off x="1270737" y="5536066"/>
            <a:ext cx="8615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dirty="0">
                <a:latin typeface="Comic Sans MS" panose="030F0702030302020204" pitchFamily="66" charset="0"/>
              </a:rPr>
              <a:t>La course à l’œuf</a:t>
            </a:r>
          </a:p>
          <a:p>
            <a:r>
              <a:rPr lang="fr-CA" sz="1200" dirty="0">
                <a:latin typeface="Comic Sans MS" panose="030F0702030302020204" pitchFamily="66" charset="0"/>
              </a:rPr>
              <a:t>Il s’agit du jeu ultime pour développer la coordination œil-main et l’équilibre. Donnez à chaque enfant une cuillère et un œuf cuit dur ou en plastique. Le but du jeu (autant intérieur qu’extérieur) est de se déplacer du point A au point B sans faire tomber l’œuf. Peuvent-ils aller plus vite? Sont-ils capables de danser en se déplaçant?</a:t>
            </a:r>
          </a:p>
        </p:txBody>
      </p:sp>
      <p:pic>
        <p:nvPicPr>
          <p:cNvPr id="13" name="Image 12" descr="Une image contenant intérieur, œuf, alimentation, fruit&#10;&#10;Description générée automatiquement">
            <a:extLst>
              <a:ext uri="{FF2B5EF4-FFF2-40B4-BE49-F238E27FC236}">
                <a16:creationId xmlns:a16="http://schemas.microsoft.com/office/drawing/2014/main" id="{15123407-E48B-402F-BFE7-89AE4B1420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V="1">
            <a:off x="9992557" y="5904522"/>
            <a:ext cx="514405" cy="72016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1A6DAE2-E9A5-47DE-A07A-1D2E47576758}"/>
              </a:ext>
            </a:extLst>
          </p:cNvPr>
          <p:cNvSpPr txBox="1"/>
          <p:nvPr/>
        </p:nvSpPr>
        <p:spPr>
          <a:xfrm flipV="1">
            <a:off x="9659154" y="9503126"/>
            <a:ext cx="51440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>
                <a:hlinkClick r:id="rId8" tooltip="https://cs.wikipedia.org/wiki/Sko%C5%99%C3%A1pka"/>
              </a:rPr>
              <a:t>Cette photo</a:t>
            </a:r>
            <a:r>
              <a:rPr lang="fr-CA" sz="900"/>
              <a:t> par Auteur inconnu est soumise à la licence </a:t>
            </a:r>
            <a:r>
              <a:rPr lang="fr-CA" sz="900">
                <a:hlinkClick r:id="rId9" tooltip="https://creativecommons.org/licenses/by-sa/3.0/"/>
              </a:rPr>
              <a:t>CC BY-SA</a:t>
            </a:r>
            <a:endParaRPr lang="fr-CA" sz="900"/>
          </a:p>
        </p:txBody>
      </p:sp>
      <p:pic>
        <p:nvPicPr>
          <p:cNvPr id="16" name="Image 15" descr="Une image contenant arts de la table, paire, assis, blanc&#10;&#10;Description générée automatiquement">
            <a:extLst>
              <a:ext uri="{FF2B5EF4-FFF2-40B4-BE49-F238E27FC236}">
                <a16:creationId xmlns:a16="http://schemas.microsoft.com/office/drawing/2014/main" id="{65457985-2C8D-42EF-B31A-A6C676EDEE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0871703" y="5853306"/>
            <a:ext cx="1046329" cy="69493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02E6C6E-3463-4A43-8D33-4BB993602515}"/>
              </a:ext>
            </a:extLst>
          </p:cNvPr>
          <p:cNvSpPr txBox="1"/>
          <p:nvPr/>
        </p:nvSpPr>
        <p:spPr>
          <a:xfrm>
            <a:off x="10291317" y="6797357"/>
            <a:ext cx="66806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>
                <a:hlinkClick r:id="rId11" tooltip="https://fr.wiktionary.org/wiki/cuiller_%C3%A0_caf%C3%A9"/>
              </a:rPr>
              <a:t>Cette photo</a:t>
            </a:r>
            <a:r>
              <a:rPr lang="fr-CA" sz="900"/>
              <a:t> par Auteur inconnu est soumise à la licence </a:t>
            </a:r>
            <a:r>
              <a:rPr lang="fr-CA" sz="900">
                <a:hlinkClick r:id="rId9" tooltip="https://creativecommons.org/licenses/by-sa/3.0/"/>
              </a:rPr>
              <a:t>CC BY-SA</a:t>
            </a:r>
            <a:endParaRPr lang="fr-CA" sz="900"/>
          </a:p>
        </p:txBody>
      </p:sp>
      <p:pic>
        <p:nvPicPr>
          <p:cNvPr id="19" name="Image 18" descr="Une image contenant rouge, assis, petit, très coloré&#10;&#10;Description générée automatiquement">
            <a:extLst>
              <a:ext uri="{FF2B5EF4-FFF2-40B4-BE49-F238E27FC236}">
                <a16:creationId xmlns:a16="http://schemas.microsoft.com/office/drawing/2014/main" id="{E90E3F9E-1261-484E-A92A-BB26883938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651450" y="4642865"/>
            <a:ext cx="1009980" cy="673253"/>
          </a:xfrm>
          <a:prstGeom prst="rect">
            <a:avLst/>
          </a:prstGeom>
        </p:spPr>
      </p:pic>
      <p:sp>
        <p:nvSpPr>
          <p:cNvPr id="7" name="ZoneTexte 6">
            <a:hlinkClick r:id="rId14"/>
            <a:extLst>
              <a:ext uri="{FF2B5EF4-FFF2-40B4-BE49-F238E27FC236}">
                <a16:creationId xmlns:a16="http://schemas.microsoft.com/office/drawing/2014/main" id="{E2C0F260-7A76-4C09-A3E2-533FF7A2180B}"/>
              </a:ext>
            </a:extLst>
          </p:cNvPr>
          <p:cNvSpPr txBox="1"/>
          <p:nvPr/>
        </p:nvSpPr>
        <p:spPr>
          <a:xfrm>
            <a:off x="6817867" y="3340180"/>
            <a:ext cx="347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https://youtu.be/YXUuylMgK4Q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61B962F-8B7C-4D1D-8928-EB4A8D1E2ACB}"/>
              </a:ext>
            </a:extLst>
          </p:cNvPr>
          <p:cNvSpPr txBox="1"/>
          <p:nvPr/>
        </p:nvSpPr>
        <p:spPr>
          <a:xfrm>
            <a:off x="1615735" y="3515558"/>
            <a:ext cx="369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hlinkClick r:id="rId15"/>
              </a:rPr>
              <a:t>https://youtu.be/_WQn5ms3lDc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1332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drag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TM10001105[[fn=Cadrage]]</Template>
  <TotalTime>8796</TotalTime>
  <Words>283</Words>
  <Application>Microsoft Office PowerPoint</Application>
  <PresentationFormat>Grand écran</PresentationFormat>
  <Paragraphs>22</Paragraphs>
  <Slides>3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Calibri</vt:lpstr>
      <vt:lpstr>Comic Sans MS</vt:lpstr>
      <vt:lpstr>Franklin Gothic Book</vt:lpstr>
      <vt:lpstr>Cadrage</vt:lpstr>
      <vt:lpstr>Nissi-pishimᵘ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Nissi-pishimᵘ</dc:title>
  <dc:creator>Valérie Vallée</dc:creator>
  <cp:lastModifiedBy>Stéphanie Leclerc</cp:lastModifiedBy>
  <cp:revision>15</cp:revision>
  <dcterms:created xsi:type="dcterms:W3CDTF">2020-04-23T13:47:36Z</dcterms:created>
  <dcterms:modified xsi:type="dcterms:W3CDTF">2020-04-29T17:11:47Z</dcterms:modified>
</cp:coreProperties>
</file>