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Lst>
  <p:sldSz cx="6858000" cy="9144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2" autoAdjust="0"/>
  </p:normalViewPr>
  <p:slideViewPr>
    <p:cSldViewPr>
      <p:cViewPr>
        <p:scale>
          <a:sx n="50" d="100"/>
          <a:sy n="50" d="100"/>
        </p:scale>
        <p:origin x="-2316" y="-132"/>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0" name="Rounded Rectangle 9"/>
          <p:cNvSpPr/>
          <p:nvPr/>
        </p:nvSpPr>
        <p:spPr>
          <a:xfrm rot="20707748">
            <a:off x="-463155" y="-870068"/>
            <a:ext cx="4998455" cy="5256923"/>
          </a:xfrm>
          <a:custGeom>
            <a:avLst/>
            <a:gdLst/>
            <a:ahLst/>
            <a:cxnLst/>
            <a:rect l="l" t="t" r="r" b="b"/>
            <a:pathLst>
              <a:path w="6664606" h="3942692">
                <a:moveTo>
                  <a:pt x="1046923" y="0"/>
                </a:moveTo>
                <a:lnTo>
                  <a:pt x="6664606" y="1491692"/>
                </a:lnTo>
                <a:lnTo>
                  <a:pt x="6664606" y="3860602"/>
                </a:lnTo>
                <a:cubicBezTo>
                  <a:pt x="6664606" y="3905939"/>
                  <a:pt x="6627853" y="3942692"/>
                  <a:pt x="6582516" y="3942692"/>
                </a:cubicBezTo>
                <a:lnTo>
                  <a:pt x="0" y="3942692"/>
                </a:lnTo>
                <a:close/>
              </a:path>
            </a:pathLst>
          </a:custGeom>
          <a:solidFill>
            <a:schemeClr val="bg1">
              <a:alpha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rot="20707748">
            <a:off x="4626115" y="-589108"/>
            <a:ext cx="2344883" cy="3235301"/>
          </a:xfrm>
          <a:custGeom>
            <a:avLst/>
            <a:gdLst/>
            <a:ahLst/>
            <a:cxnLst/>
            <a:rect l="l" t="t" r="r" b="b"/>
            <a:pathLst>
              <a:path w="3126510" h="2426476">
                <a:moveTo>
                  <a:pt x="0" y="0"/>
                </a:moveTo>
                <a:lnTo>
                  <a:pt x="3126510" y="830198"/>
                </a:lnTo>
                <a:lnTo>
                  <a:pt x="2702642" y="2426476"/>
                </a:lnTo>
                <a:lnTo>
                  <a:pt x="82091" y="2426476"/>
                </a:lnTo>
                <a:cubicBezTo>
                  <a:pt x="36754" y="2426475"/>
                  <a:pt x="1" y="2389722"/>
                  <a:pt x="1" y="2344385"/>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rot="20707748">
            <a:off x="5358074" y="2668753"/>
            <a:ext cx="2009591" cy="6594716"/>
          </a:xfrm>
          <a:custGeom>
            <a:avLst/>
            <a:gdLst/>
            <a:ahLst/>
            <a:cxnLst/>
            <a:rect l="l" t="t" r="r" b="b"/>
            <a:pathLst>
              <a:path w="2679455" h="4946037">
                <a:moveTo>
                  <a:pt x="2679455" y="0"/>
                </a:moveTo>
                <a:lnTo>
                  <a:pt x="1366108" y="4946037"/>
                </a:lnTo>
                <a:lnTo>
                  <a:pt x="0" y="4583288"/>
                </a:lnTo>
                <a:lnTo>
                  <a:pt x="0" y="82090"/>
                </a:lnTo>
                <a:cubicBezTo>
                  <a:pt x="0" y="36753"/>
                  <a:pt x="36753" y="0"/>
                  <a:pt x="82090" y="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rot="20707748">
            <a:off x="-154216" y="4431056"/>
            <a:ext cx="5533555" cy="6077061"/>
          </a:xfrm>
          <a:custGeom>
            <a:avLst/>
            <a:gdLst/>
            <a:ahLst/>
            <a:cxnLst/>
            <a:rect l="l" t="t" r="r" b="b"/>
            <a:pathLst>
              <a:path w="7378073" h="4557796">
                <a:moveTo>
                  <a:pt x="7327936" y="6451"/>
                </a:moveTo>
                <a:cubicBezTo>
                  <a:pt x="7357400" y="18913"/>
                  <a:pt x="7378073" y="48087"/>
                  <a:pt x="7378073" y="82090"/>
                </a:cubicBezTo>
                <a:lnTo>
                  <a:pt x="7378073" y="4557796"/>
                </a:lnTo>
                <a:lnTo>
                  <a:pt x="0" y="2598658"/>
                </a:lnTo>
                <a:lnTo>
                  <a:pt x="690034" y="0"/>
                </a:lnTo>
                <a:lnTo>
                  <a:pt x="7295983" y="0"/>
                </a:lnTo>
                <a:cubicBezTo>
                  <a:pt x="7307317" y="0"/>
                  <a:pt x="7318115" y="2297"/>
                  <a:pt x="7327936"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900000">
            <a:off x="410876" y="4843568"/>
            <a:ext cx="4488869" cy="2141469"/>
          </a:xfrm>
        </p:spPr>
        <p:txBody>
          <a:bodyPr>
            <a:normAutofit/>
          </a:bodyPr>
          <a:lstStyle>
            <a:lvl1pPr>
              <a:lnSpc>
                <a:spcPts val="6000"/>
              </a:lnSpc>
              <a:defRPr sz="6000">
                <a:solidFill>
                  <a:schemeClr val="tx1"/>
                </a:solidFill>
              </a:defRPr>
            </a:lvl1pPr>
          </a:lstStyle>
          <a:p>
            <a:r>
              <a:rPr lang="fr-FR" smtClean="0"/>
              <a:t>Modifiez le style du titre</a:t>
            </a:r>
            <a:endParaRPr lang="en-US" dirty="0"/>
          </a:p>
        </p:txBody>
      </p:sp>
      <p:sp>
        <p:nvSpPr>
          <p:cNvPr id="3" name="Subtitle 2"/>
          <p:cNvSpPr>
            <a:spLocks noGrp="1"/>
          </p:cNvSpPr>
          <p:nvPr>
            <p:ph type="subTitle" idx="1"/>
          </p:nvPr>
        </p:nvSpPr>
        <p:spPr>
          <a:xfrm rot="-900000">
            <a:off x="1650859" y="6702974"/>
            <a:ext cx="3491473" cy="1504660"/>
          </a:xfrm>
        </p:spPr>
        <p:txBody>
          <a:bodyPr>
            <a:normAutofit/>
          </a:bodyPr>
          <a:lstStyle>
            <a:lvl1pPr marL="0" indent="0" algn="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rot="-900000">
            <a:off x="5056099" y="3084381"/>
            <a:ext cx="1143000" cy="486833"/>
          </a:xfrm>
        </p:spPr>
        <p:txBody>
          <a:bodyPr/>
          <a:lstStyle>
            <a:lvl1pPr algn="l">
              <a:defRPr sz="1800">
                <a:solidFill>
                  <a:schemeClr val="tx1"/>
                </a:solidFill>
              </a:defRPr>
            </a:lvl1pPr>
          </a:lstStyle>
          <a:p>
            <a:fld id="{3093A692-167A-4DDE-9987-D1C759AAE746}" type="datetimeFigureOut">
              <a:rPr lang="fr-CA" smtClean="0"/>
              <a:t>2020-04-22</a:t>
            </a:fld>
            <a:endParaRPr lang="fr-CA"/>
          </a:p>
        </p:txBody>
      </p:sp>
      <p:sp>
        <p:nvSpPr>
          <p:cNvPr id="5" name="Footer Placeholder 4"/>
          <p:cNvSpPr>
            <a:spLocks noGrp="1"/>
          </p:cNvSpPr>
          <p:nvPr>
            <p:ph type="ftr" sz="quarter" idx="11"/>
          </p:nvPr>
        </p:nvSpPr>
        <p:spPr>
          <a:xfrm rot="-900000">
            <a:off x="4913470" y="2038173"/>
            <a:ext cx="1849490" cy="486833"/>
          </a:xfrm>
        </p:spPr>
        <p:txBody>
          <a:bodyPr/>
          <a:lstStyle>
            <a:lvl1pPr>
              <a:defRPr>
                <a:solidFill>
                  <a:schemeClr val="tx1"/>
                </a:solidFill>
              </a:defRPr>
            </a:lvl1pPr>
          </a:lstStyle>
          <a:p>
            <a:endParaRPr lang="fr-CA"/>
          </a:p>
        </p:txBody>
      </p:sp>
      <p:sp>
        <p:nvSpPr>
          <p:cNvPr id="6" name="Slide Number Placeholder 5"/>
          <p:cNvSpPr>
            <a:spLocks noGrp="1"/>
          </p:cNvSpPr>
          <p:nvPr>
            <p:ph type="sldNum" sz="quarter" idx="12"/>
          </p:nvPr>
        </p:nvSpPr>
        <p:spPr>
          <a:xfrm rot="-900000">
            <a:off x="4838789" y="1549416"/>
            <a:ext cx="1600200" cy="561384"/>
          </a:xfrm>
        </p:spPr>
        <p:txBody>
          <a:bodyPr anchor="ctr"/>
          <a:lstStyle>
            <a:lvl1pPr algn="l">
              <a:defRPr sz="2400">
                <a:solidFill>
                  <a:schemeClr val="tx1"/>
                </a:solidFill>
              </a:defRPr>
            </a:lvl1pPr>
          </a:lstStyle>
          <a:p>
            <a:fld id="{F6E9B9B3-8A4B-4188-B7F9-F48E2E7C3AC3}" type="slidenum">
              <a:rPr lang="fr-CA" smtClean="0"/>
              <a:t>‹N°›</a:t>
            </a:fld>
            <a:endParaRPr lang="fr-CA"/>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12" name="Rounded Rectangle 11"/>
          <p:cNvSpPr/>
          <p:nvPr/>
        </p:nvSpPr>
        <p:spPr>
          <a:xfrm rot="20707748">
            <a:off x="-671939" y="-1021731"/>
            <a:ext cx="6249612" cy="7859173"/>
          </a:xfrm>
          <a:custGeom>
            <a:avLst/>
            <a:gdLst/>
            <a:ahLst/>
            <a:cxnLst/>
            <a:rect l="l" t="t" r="r" b="b"/>
            <a:pathLst>
              <a:path w="8332816" h="5894380">
                <a:moveTo>
                  <a:pt x="1565164" y="0"/>
                </a:moveTo>
                <a:lnTo>
                  <a:pt x="8332816" y="1797049"/>
                </a:lnTo>
                <a:lnTo>
                  <a:pt x="8332816" y="5812290"/>
                </a:lnTo>
                <a:cubicBezTo>
                  <a:pt x="8332816" y="5857627"/>
                  <a:pt x="8296063" y="5894380"/>
                  <a:pt x="8250726" y="5894380"/>
                </a:cubicBezTo>
                <a:lnTo>
                  <a:pt x="0" y="5894380"/>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20707748">
            <a:off x="48560" y="6786157"/>
            <a:ext cx="6396033" cy="3881952"/>
          </a:xfrm>
          <a:custGeom>
            <a:avLst/>
            <a:gdLst/>
            <a:ahLst/>
            <a:cxnLst/>
            <a:rect l="l" t="t" r="r" b="b"/>
            <a:pathLst>
              <a:path w="8528044" h="2911464">
                <a:moveTo>
                  <a:pt x="8477907" y="6451"/>
                </a:moveTo>
                <a:cubicBezTo>
                  <a:pt x="8507371" y="18913"/>
                  <a:pt x="8528044" y="48087"/>
                  <a:pt x="8528044" y="82090"/>
                </a:cubicBezTo>
                <a:lnTo>
                  <a:pt x="8528044" y="2911464"/>
                </a:lnTo>
                <a:lnTo>
                  <a:pt x="0" y="646970"/>
                </a:lnTo>
                <a:lnTo>
                  <a:pt x="171794" y="0"/>
                </a:lnTo>
                <a:lnTo>
                  <a:pt x="8445954" y="0"/>
                </a:lnTo>
                <a:cubicBezTo>
                  <a:pt x="8457288" y="0"/>
                  <a:pt x="8468086" y="2297"/>
                  <a:pt x="847790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6400446" y="5119337"/>
            <a:ext cx="758433" cy="3992467"/>
          </a:xfrm>
          <a:custGeom>
            <a:avLst/>
            <a:gdLst/>
            <a:ahLst/>
            <a:cxnLst/>
            <a:rect l="l" t="t" r="r" b="b"/>
            <a:pathLst>
              <a:path w="1011244" h="2994350">
                <a:moveTo>
                  <a:pt x="1011244" y="0"/>
                </a:moveTo>
                <a:lnTo>
                  <a:pt x="216140" y="2994350"/>
                </a:lnTo>
                <a:lnTo>
                  <a:pt x="0" y="2936957"/>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5691368" y="-429116"/>
            <a:ext cx="1482406" cy="5430408"/>
          </a:xfrm>
          <a:custGeom>
            <a:avLst/>
            <a:gdLst/>
            <a:ahLst/>
            <a:cxnLst/>
            <a:rect l="l" t="t" r="r" b="b"/>
            <a:pathLst>
              <a:path w="1976541" h="4072806">
                <a:moveTo>
                  <a:pt x="0" y="0"/>
                </a:moveTo>
                <a:lnTo>
                  <a:pt x="1976541" y="524841"/>
                </a:lnTo>
                <a:lnTo>
                  <a:pt x="1034432" y="4072806"/>
                </a:lnTo>
                <a:lnTo>
                  <a:pt x="82090" y="4072806"/>
                </a:lnTo>
                <a:cubicBezTo>
                  <a:pt x="36753" y="4072806"/>
                  <a:pt x="0" y="4036053"/>
                  <a:pt x="0" y="399071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900000">
            <a:off x="2387912" y="6347240"/>
            <a:ext cx="3753565" cy="1732723"/>
          </a:xfrm>
        </p:spPr>
        <p:txBody>
          <a:bodyPr anchor="t"/>
          <a:lstStyle/>
          <a:p>
            <a:r>
              <a:rPr lang="fr-FR" smtClean="0"/>
              <a:t>Modifiez le style du titre</a:t>
            </a:r>
            <a:endParaRPr lang="en-US"/>
          </a:p>
        </p:txBody>
      </p:sp>
      <p:sp>
        <p:nvSpPr>
          <p:cNvPr id="3" name="Vertical Text Placeholder 2"/>
          <p:cNvSpPr>
            <a:spLocks noGrp="1"/>
          </p:cNvSpPr>
          <p:nvPr>
            <p:ph type="body" orient="vert" idx="1"/>
          </p:nvPr>
        </p:nvSpPr>
        <p:spPr>
          <a:xfrm rot="-900000">
            <a:off x="586391" y="1312776"/>
            <a:ext cx="4935959" cy="480634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a:xfrm rot="-900000">
            <a:off x="5247304" y="8318004"/>
            <a:ext cx="1143000" cy="486833"/>
          </a:xfrm>
        </p:spPr>
        <p:txBody>
          <a:bodyPr/>
          <a:lstStyle/>
          <a:p>
            <a:fld id="{3093A692-167A-4DDE-9987-D1C759AAE746}" type="datetimeFigureOut">
              <a:rPr lang="fr-CA" smtClean="0"/>
              <a:t>2020-04-22</a:t>
            </a:fld>
            <a:endParaRPr lang="fr-CA"/>
          </a:p>
        </p:txBody>
      </p:sp>
      <p:sp>
        <p:nvSpPr>
          <p:cNvPr id="5" name="Footer Placeholder 4"/>
          <p:cNvSpPr>
            <a:spLocks noGrp="1"/>
          </p:cNvSpPr>
          <p:nvPr>
            <p:ph type="ftr" sz="quarter" idx="11"/>
          </p:nvPr>
        </p:nvSpPr>
        <p:spPr>
          <a:xfrm rot="-900000">
            <a:off x="3991387" y="8126393"/>
            <a:ext cx="2343150" cy="486833"/>
          </a:xfrm>
        </p:spPr>
        <p:txBody>
          <a:bodyPr/>
          <a:lstStyle>
            <a:lvl1pPr algn="r">
              <a:defRPr/>
            </a:lvl1pPr>
          </a:lstStyle>
          <a:p>
            <a:endParaRPr lang="fr-CA"/>
          </a:p>
        </p:txBody>
      </p:sp>
      <p:sp>
        <p:nvSpPr>
          <p:cNvPr id="6" name="Slide Number Placeholder 5"/>
          <p:cNvSpPr>
            <a:spLocks noGrp="1"/>
          </p:cNvSpPr>
          <p:nvPr>
            <p:ph type="sldNum" sz="quarter" idx="12"/>
          </p:nvPr>
        </p:nvSpPr>
        <p:spPr>
          <a:xfrm rot="-900000">
            <a:off x="6137048" y="4329250"/>
            <a:ext cx="680584" cy="486833"/>
          </a:xfrm>
        </p:spPr>
        <p:txBody>
          <a:bodyPr/>
          <a:lstStyle>
            <a:lvl1pPr algn="l">
              <a:defRPr/>
            </a:lvl1pPr>
          </a:lstStyle>
          <a:p>
            <a:fld id="{F6E9B9B3-8A4B-4188-B7F9-F48E2E7C3AC3}" type="slidenum">
              <a:rPr lang="fr-CA" smtClean="0"/>
              <a:t>‹N°›</a:t>
            </a:fld>
            <a:endParaRPr lang="fr-CA"/>
          </a:p>
        </p:txBody>
      </p:sp>
    </p:spTree>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12" name="Rounded Rectangle 11"/>
          <p:cNvSpPr/>
          <p:nvPr/>
        </p:nvSpPr>
        <p:spPr>
          <a:xfrm rot="20707748">
            <a:off x="-662180" y="-834753"/>
            <a:ext cx="5580117" cy="9796169"/>
          </a:xfrm>
          <a:custGeom>
            <a:avLst/>
            <a:gdLst/>
            <a:ahLst/>
            <a:cxnLst/>
            <a:rect l="l" t="t" r="r" b="b"/>
            <a:pathLst>
              <a:path w="7440156" h="7347127">
                <a:moveTo>
                  <a:pt x="1760047" y="0"/>
                </a:moveTo>
                <a:lnTo>
                  <a:pt x="7440156" y="1508269"/>
                </a:lnTo>
                <a:lnTo>
                  <a:pt x="7440156" y="7265037"/>
                </a:lnTo>
                <a:cubicBezTo>
                  <a:pt x="7440156" y="7310374"/>
                  <a:pt x="7403403" y="7347127"/>
                  <a:pt x="7358066" y="7347127"/>
                </a:cubicBezTo>
                <a:lnTo>
                  <a:pt x="2707078" y="7347127"/>
                </a:lnTo>
                <a:lnTo>
                  <a:pt x="0" y="6628304"/>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20707748">
            <a:off x="2420427" y="8365686"/>
            <a:ext cx="3297508" cy="1556629"/>
          </a:xfrm>
          <a:custGeom>
            <a:avLst/>
            <a:gdLst/>
            <a:ahLst/>
            <a:cxnLst/>
            <a:rect l="l" t="t" r="r" b="b"/>
            <a:pathLst>
              <a:path w="4396677" h="1167472">
                <a:moveTo>
                  <a:pt x="4346539" y="6451"/>
                </a:moveTo>
                <a:cubicBezTo>
                  <a:pt x="4376003" y="18913"/>
                  <a:pt x="4396677" y="48087"/>
                  <a:pt x="4396677" y="82090"/>
                </a:cubicBezTo>
                <a:lnTo>
                  <a:pt x="4396677" y="1167472"/>
                </a:lnTo>
                <a:lnTo>
                  <a:pt x="0" y="0"/>
                </a:lnTo>
                <a:lnTo>
                  <a:pt x="4314586" y="0"/>
                </a:lnTo>
                <a:cubicBezTo>
                  <a:pt x="4325920" y="0"/>
                  <a:pt x="4336718" y="2297"/>
                  <a:pt x="4346539"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5744643" y="7279633"/>
            <a:ext cx="1282927" cy="2051585"/>
          </a:xfrm>
          <a:custGeom>
            <a:avLst/>
            <a:gdLst/>
            <a:ahLst/>
            <a:cxnLst/>
            <a:rect l="l" t="t" r="r" b="b"/>
            <a:pathLst>
              <a:path w="1710569" h="1538689">
                <a:moveTo>
                  <a:pt x="1710569" y="1"/>
                </a:moveTo>
                <a:lnTo>
                  <a:pt x="1301993" y="1538689"/>
                </a:lnTo>
                <a:lnTo>
                  <a:pt x="0" y="1192965"/>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4999820" y="-654307"/>
            <a:ext cx="2299332" cy="7749161"/>
          </a:xfrm>
          <a:custGeom>
            <a:avLst/>
            <a:gdLst/>
            <a:ahLst/>
            <a:cxnLst/>
            <a:rect l="l" t="t" r="r" b="b"/>
            <a:pathLst>
              <a:path w="3065776" h="5811871">
                <a:moveTo>
                  <a:pt x="0" y="0"/>
                </a:moveTo>
                <a:lnTo>
                  <a:pt x="3065776" y="814071"/>
                </a:lnTo>
                <a:lnTo>
                  <a:pt x="1738684" y="5811871"/>
                </a:lnTo>
                <a:lnTo>
                  <a:pt x="82090" y="5811871"/>
                </a:lnTo>
                <a:cubicBezTo>
                  <a:pt x="36753" y="5811871"/>
                  <a:pt x="0" y="5775118"/>
                  <a:pt x="0" y="572978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rot="-900000">
            <a:off x="5095001" y="681884"/>
            <a:ext cx="1076706" cy="6425184"/>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rot="-900000">
            <a:off x="725822" y="1434232"/>
            <a:ext cx="4049216" cy="6784353"/>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rot="-900000">
            <a:off x="5815584" y="7851649"/>
            <a:ext cx="932688" cy="486833"/>
          </a:xfrm>
        </p:spPr>
        <p:txBody>
          <a:bodyPr/>
          <a:lstStyle>
            <a:lvl1pPr algn="l">
              <a:defRPr/>
            </a:lvl1pPr>
          </a:lstStyle>
          <a:p>
            <a:fld id="{3093A692-167A-4DDE-9987-D1C759AAE746}" type="datetimeFigureOut">
              <a:rPr lang="fr-CA" smtClean="0"/>
              <a:t>2020-04-22</a:t>
            </a:fld>
            <a:endParaRPr lang="fr-CA"/>
          </a:p>
        </p:txBody>
      </p:sp>
      <p:sp>
        <p:nvSpPr>
          <p:cNvPr id="5" name="Footer Placeholder 4"/>
          <p:cNvSpPr>
            <a:spLocks noGrp="1"/>
          </p:cNvSpPr>
          <p:nvPr>
            <p:ph type="ftr" sz="quarter" idx="11"/>
          </p:nvPr>
        </p:nvSpPr>
        <p:spPr>
          <a:xfrm rot="-900000">
            <a:off x="3748356" y="8250993"/>
            <a:ext cx="1785230" cy="486833"/>
          </a:xfrm>
        </p:spPr>
        <p:txBody>
          <a:bodyPr/>
          <a:lstStyle>
            <a:lvl1pPr algn="r">
              <a:defRPr/>
            </a:lvl1pPr>
          </a:lstStyle>
          <a:p>
            <a:endParaRPr lang="fr-CA"/>
          </a:p>
        </p:txBody>
      </p:sp>
      <p:sp>
        <p:nvSpPr>
          <p:cNvPr id="6" name="Slide Number Placeholder 5"/>
          <p:cNvSpPr>
            <a:spLocks noGrp="1"/>
          </p:cNvSpPr>
          <p:nvPr>
            <p:ph type="sldNum" sz="quarter" idx="12"/>
          </p:nvPr>
        </p:nvSpPr>
        <p:spPr>
          <a:xfrm rot="-900000">
            <a:off x="5767578" y="7522465"/>
            <a:ext cx="932688" cy="486833"/>
          </a:xfrm>
        </p:spPr>
        <p:txBody>
          <a:bodyPr/>
          <a:lstStyle>
            <a:lvl1pPr algn="l">
              <a:defRPr/>
            </a:lvl1pPr>
          </a:lstStyle>
          <a:p>
            <a:fld id="{F6E9B9B3-8A4B-4188-B7F9-F48E2E7C3AC3}" type="slidenum">
              <a:rPr lang="fr-CA" smtClean="0"/>
              <a:t>‹N°›</a:t>
            </a:fld>
            <a:endParaRPr lang="fr-CA"/>
          </a:p>
        </p:txBody>
      </p:sp>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9" name="Rounded Rectangle 8"/>
          <p:cNvSpPr/>
          <p:nvPr/>
        </p:nvSpPr>
        <p:spPr>
          <a:xfrm rot="907748">
            <a:off x="-649080" y="1134132"/>
            <a:ext cx="2711581" cy="8202299"/>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907748">
            <a:off x="13312" y="-682012"/>
            <a:ext cx="2801546" cy="1850375"/>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907748">
            <a:off x="1610101" y="8786932"/>
            <a:ext cx="1485769" cy="714136"/>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907748">
            <a:off x="2388856" y="-738178"/>
            <a:ext cx="5087198" cy="10435387"/>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1952698" y="4390544"/>
            <a:ext cx="6753271" cy="1271723"/>
          </a:xfrm>
        </p:spPr>
        <p:txBody>
          <a:bodyPr/>
          <a:lstStyle/>
          <a:p>
            <a:r>
              <a:rPr lang="fr-FR" smtClean="0"/>
              <a:t>Modifiez le style du titre</a:t>
            </a:r>
            <a:endParaRPr lang="en-US"/>
          </a:p>
        </p:txBody>
      </p:sp>
      <p:sp>
        <p:nvSpPr>
          <p:cNvPr id="3" name="Content Placeholder 2"/>
          <p:cNvSpPr>
            <a:spLocks noGrp="1"/>
          </p:cNvSpPr>
          <p:nvPr>
            <p:ph idx="1"/>
          </p:nvPr>
        </p:nvSpPr>
        <p:spPr>
          <a:xfrm rot="900000">
            <a:off x="2609272" y="1279622"/>
            <a:ext cx="3494051" cy="6770164"/>
          </a:xfrm>
        </p:spPr>
        <p:txBody>
          <a:bodyPr anchor="ct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rot="900000">
            <a:off x="1268241" y="811086"/>
            <a:ext cx="1342016" cy="486833"/>
          </a:xfrm>
        </p:spPr>
        <p:txBody>
          <a:bodyPr/>
          <a:lstStyle/>
          <a:p>
            <a:fld id="{3093A692-167A-4DDE-9987-D1C759AAE746}" type="datetimeFigureOut">
              <a:rPr lang="fr-CA" smtClean="0"/>
              <a:t>2020-04-22</a:t>
            </a:fld>
            <a:endParaRPr lang="fr-CA"/>
          </a:p>
        </p:txBody>
      </p:sp>
      <p:sp>
        <p:nvSpPr>
          <p:cNvPr id="5" name="Footer Placeholder 4"/>
          <p:cNvSpPr>
            <a:spLocks noGrp="1"/>
          </p:cNvSpPr>
          <p:nvPr>
            <p:ph type="ftr" sz="quarter" idx="11"/>
          </p:nvPr>
        </p:nvSpPr>
        <p:spPr>
          <a:xfrm rot="900000">
            <a:off x="2327715" y="8236729"/>
            <a:ext cx="1794178" cy="486833"/>
          </a:xfrm>
        </p:spPr>
        <p:txBody>
          <a:bodyPr/>
          <a:lstStyle/>
          <a:p>
            <a:endParaRPr lang="fr-CA"/>
          </a:p>
        </p:txBody>
      </p:sp>
      <p:sp>
        <p:nvSpPr>
          <p:cNvPr id="6" name="Slide Number Placeholder 5"/>
          <p:cNvSpPr>
            <a:spLocks noGrp="1"/>
          </p:cNvSpPr>
          <p:nvPr>
            <p:ph type="sldNum" sz="quarter" idx="12"/>
          </p:nvPr>
        </p:nvSpPr>
        <p:spPr>
          <a:xfrm rot="900000">
            <a:off x="949028" y="401064"/>
            <a:ext cx="1715489" cy="486833"/>
          </a:xfrm>
        </p:spPr>
        <p:txBody>
          <a:bodyPr/>
          <a:lstStyle/>
          <a:p>
            <a:fld id="{F6E9B9B3-8A4B-4188-B7F9-F48E2E7C3AC3}" type="slidenum">
              <a:rPr lang="fr-CA" smtClean="0"/>
              <a:t>‹N°›</a:t>
            </a:fld>
            <a:endParaRPr lang="fr-CA"/>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7" name="Rounded Rectangle 16"/>
          <p:cNvSpPr/>
          <p:nvPr/>
        </p:nvSpPr>
        <p:spPr>
          <a:xfrm rot="900000">
            <a:off x="-42912" y="-1356913"/>
            <a:ext cx="5558570" cy="4584236"/>
          </a:xfrm>
          <a:custGeom>
            <a:avLst/>
            <a:gdLst/>
            <a:ahLst/>
            <a:cxnLst/>
            <a:rect l="l" t="t" r="r" b="b"/>
            <a:pathLst>
              <a:path w="7411427" h="3438177">
                <a:moveTo>
                  <a:pt x="0" y="1985886"/>
                </a:moveTo>
                <a:lnTo>
                  <a:pt x="7411427" y="0"/>
                </a:lnTo>
                <a:lnTo>
                  <a:pt x="7411427" y="3356087"/>
                </a:lnTo>
                <a:cubicBezTo>
                  <a:pt x="7411427" y="3401424"/>
                  <a:pt x="7374674" y="3438177"/>
                  <a:pt x="7329337" y="3438177"/>
                </a:cubicBezTo>
                <a:lnTo>
                  <a:pt x="389140" y="3438177"/>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900000">
            <a:off x="-582481" y="3223761"/>
            <a:ext cx="5248774" cy="6773441"/>
          </a:xfrm>
          <a:custGeom>
            <a:avLst/>
            <a:gdLst/>
            <a:ahLst/>
            <a:cxnLst/>
            <a:rect l="l" t="t" r="r" b="b"/>
            <a:pathLst>
              <a:path w="6998365" h="5080081">
                <a:moveTo>
                  <a:pt x="0" y="0"/>
                </a:moveTo>
                <a:lnTo>
                  <a:pt x="6916275" y="0"/>
                </a:lnTo>
                <a:cubicBezTo>
                  <a:pt x="6961612" y="0"/>
                  <a:pt x="6998365" y="36753"/>
                  <a:pt x="6998365" y="82090"/>
                </a:cubicBezTo>
                <a:lnTo>
                  <a:pt x="6998365" y="3569608"/>
                </a:lnTo>
                <a:lnTo>
                  <a:pt x="1361203" y="5080081"/>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rot="900000">
            <a:off x="4753551" y="5034417"/>
            <a:ext cx="2326706" cy="4725377"/>
          </a:xfrm>
          <a:custGeom>
            <a:avLst/>
            <a:gdLst/>
            <a:ahLst/>
            <a:cxnLst/>
            <a:rect l="l" t="t" r="r" b="b"/>
            <a:pathLst>
              <a:path w="3102275" h="3544033">
                <a:moveTo>
                  <a:pt x="50137" y="6451"/>
                </a:moveTo>
                <a:cubicBezTo>
                  <a:pt x="59958" y="2297"/>
                  <a:pt x="70756" y="0"/>
                  <a:pt x="82090" y="0"/>
                </a:cubicBezTo>
                <a:lnTo>
                  <a:pt x="2375388" y="0"/>
                </a:lnTo>
                <a:lnTo>
                  <a:pt x="3102275" y="2712781"/>
                </a:lnTo>
                <a:lnTo>
                  <a:pt x="0" y="3544033"/>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ounded Rectangle 19"/>
          <p:cNvSpPr/>
          <p:nvPr/>
        </p:nvSpPr>
        <p:spPr>
          <a:xfrm rot="900000">
            <a:off x="5495910" y="-139083"/>
            <a:ext cx="1762970" cy="5094488"/>
          </a:xfrm>
          <a:custGeom>
            <a:avLst/>
            <a:gdLst/>
            <a:ahLst/>
            <a:cxnLst/>
            <a:rect l="l" t="t" r="r" b="b"/>
            <a:pathLst>
              <a:path w="2350627" h="3820866">
                <a:moveTo>
                  <a:pt x="1" y="355523"/>
                </a:moveTo>
                <a:lnTo>
                  <a:pt x="1326829" y="0"/>
                </a:lnTo>
                <a:lnTo>
                  <a:pt x="2350627" y="3820866"/>
                </a:lnTo>
                <a:lnTo>
                  <a:pt x="82091" y="3820866"/>
                </a:lnTo>
                <a:cubicBezTo>
                  <a:pt x="36754" y="3820866"/>
                  <a:pt x="1" y="3784113"/>
                  <a:pt x="0" y="373877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900000">
            <a:off x="401240" y="3895772"/>
            <a:ext cx="4268141" cy="2094240"/>
          </a:xfrm>
        </p:spPr>
        <p:txBody>
          <a:bodyPr anchor="b">
            <a:noAutofit/>
          </a:bodyPr>
          <a:lstStyle>
            <a:lvl1pPr algn="r">
              <a:defRPr sz="4800" b="0" cap="none" baseline="0"/>
            </a:lvl1pPr>
          </a:lstStyle>
          <a:p>
            <a:r>
              <a:rPr lang="fr-FR" smtClean="0"/>
              <a:t>Modifiez le style du titre</a:t>
            </a:r>
            <a:endParaRPr lang="en-US" dirty="0"/>
          </a:p>
        </p:txBody>
      </p:sp>
      <p:sp>
        <p:nvSpPr>
          <p:cNvPr id="3" name="Text Placeholder 2"/>
          <p:cNvSpPr>
            <a:spLocks noGrp="1"/>
          </p:cNvSpPr>
          <p:nvPr>
            <p:ph type="body" idx="1"/>
          </p:nvPr>
        </p:nvSpPr>
        <p:spPr>
          <a:xfrm rot="900000">
            <a:off x="403387" y="5992269"/>
            <a:ext cx="3953658" cy="2000249"/>
          </a:xfrm>
        </p:spPr>
        <p:txBody>
          <a:bodyPr anchor="t">
            <a:normAutofit/>
          </a:bodyPr>
          <a:lstStyle>
            <a:lvl1pPr marL="0" indent="0" algn="r">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a:xfrm rot="900000">
            <a:off x="5158776" y="5015181"/>
            <a:ext cx="1143000" cy="486833"/>
          </a:xfrm>
        </p:spPr>
        <p:txBody>
          <a:bodyPr/>
          <a:lstStyle>
            <a:lvl1pPr algn="l">
              <a:defRPr/>
            </a:lvl1pPr>
          </a:lstStyle>
          <a:p>
            <a:fld id="{3093A692-167A-4DDE-9987-D1C759AAE746}" type="datetimeFigureOut">
              <a:rPr lang="fr-CA" smtClean="0"/>
              <a:t>2020-04-22</a:t>
            </a:fld>
            <a:endParaRPr lang="fr-CA"/>
          </a:p>
        </p:txBody>
      </p:sp>
      <p:sp>
        <p:nvSpPr>
          <p:cNvPr id="5" name="Footer Placeholder 4"/>
          <p:cNvSpPr>
            <a:spLocks noGrp="1"/>
          </p:cNvSpPr>
          <p:nvPr>
            <p:ph type="ftr" sz="quarter" idx="11"/>
          </p:nvPr>
        </p:nvSpPr>
        <p:spPr>
          <a:xfrm rot="900000">
            <a:off x="5292724" y="4227728"/>
            <a:ext cx="1444729" cy="486833"/>
          </a:xfrm>
        </p:spPr>
        <p:txBody>
          <a:bodyPr/>
          <a:lstStyle/>
          <a:p>
            <a:endParaRPr lang="fr-CA"/>
          </a:p>
        </p:txBody>
      </p:sp>
      <p:sp>
        <p:nvSpPr>
          <p:cNvPr id="6" name="Slide Number Placeholder 5"/>
          <p:cNvSpPr>
            <a:spLocks noGrp="1"/>
          </p:cNvSpPr>
          <p:nvPr>
            <p:ph type="sldNum" sz="quarter" idx="12"/>
          </p:nvPr>
        </p:nvSpPr>
        <p:spPr>
          <a:xfrm rot="900000" flipH="1">
            <a:off x="5382273" y="3548210"/>
            <a:ext cx="512984" cy="486833"/>
          </a:xfrm>
        </p:spPr>
        <p:txBody>
          <a:bodyPr/>
          <a:lstStyle>
            <a:lvl1pPr algn="l">
              <a:defRPr/>
            </a:lvl1pPr>
          </a:lstStyle>
          <a:p>
            <a:fld id="{F6E9B9B3-8A4B-4188-B7F9-F48E2E7C3AC3}" type="slidenum">
              <a:rPr lang="fr-CA" smtClean="0"/>
              <a:t>‹N°›</a:t>
            </a:fld>
            <a:endParaRPr lang="fr-CA"/>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17" name="Rounded Rectangle 16"/>
          <p:cNvSpPr/>
          <p:nvPr/>
        </p:nvSpPr>
        <p:spPr>
          <a:xfrm rot="20707748">
            <a:off x="-662418" y="-834653"/>
            <a:ext cx="5579930" cy="97927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20707748">
            <a:off x="2428153" y="8367328"/>
            <a:ext cx="3290546" cy="1553344"/>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rot="20707748">
            <a:off x="5745524" y="7283133"/>
            <a:ext cx="1281768" cy="2048004"/>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rot="20707748">
            <a:off x="5000958" y="-654063"/>
            <a:ext cx="2298250" cy="7749163"/>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2472999" y="3393579"/>
            <a:ext cx="6427068" cy="1077119"/>
          </a:xfrm>
        </p:spPr>
        <p:txBody>
          <a:bodyPr/>
          <a:lstStyle/>
          <a:p>
            <a:r>
              <a:rPr lang="fr-FR" smtClean="0"/>
              <a:t>Modifiez le style du titre</a:t>
            </a:r>
            <a:endParaRPr lang="en-US"/>
          </a:p>
        </p:txBody>
      </p:sp>
      <p:sp>
        <p:nvSpPr>
          <p:cNvPr id="3" name="Content Placeholder 2"/>
          <p:cNvSpPr>
            <a:spLocks noGrp="1"/>
          </p:cNvSpPr>
          <p:nvPr>
            <p:ph sz="half" idx="1"/>
          </p:nvPr>
        </p:nvSpPr>
        <p:spPr>
          <a:xfrm rot="-900000">
            <a:off x="760829" y="1780082"/>
            <a:ext cx="1933956" cy="64531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rot="-900000">
            <a:off x="2775774" y="824007"/>
            <a:ext cx="1935008" cy="6449568"/>
          </a:xfrm>
        </p:spPr>
        <p:txBody>
          <a:bodyPr anchor="t"/>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a:xfrm rot="-900000">
            <a:off x="5816939" y="7849883"/>
            <a:ext cx="931485" cy="486833"/>
          </a:xfrm>
        </p:spPr>
        <p:txBody>
          <a:bodyPr/>
          <a:lstStyle>
            <a:lvl1pPr algn="l">
              <a:defRPr/>
            </a:lvl1pPr>
          </a:lstStyle>
          <a:p>
            <a:fld id="{3093A692-167A-4DDE-9987-D1C759AAE746}" type="datetimeFigureOut">
              <a:rPr lang="fr-CA" smtClean="0"/>
              <a:t>2020-04-22</a:t>
            </a:fld>
            <a:endParaRPr lang="fr-CA"/>
          </a:p>
        </p:txBody>
      </p:sp>
      <p:sp>
        <p:nvSpPr>
          <p:cNvPr id="6" name="Footer Placeholder 5"/>
          <p:cNvSpPr>
            <a:spLocks noGrp="1"/>
          </p:cNvSpPr>
          <p:nvPr>
            <p:ph type="ftr" sz="quarter" idx="11"/>
          </p:nvPr>
        </p:nvSpPr>
        <p:spPr>
          <a:xfrm rot="-900000">
            <a:off x="3040994" y="7325833"/>
            <a:ext cx="2343150" cy="486833"/>
          </a:xfrm>
        </p:spPr>
        <p:txBody>
          <a:bodyPr/>
          <a:lstStyle>
            <a:lvl1pPr algn="r">
              <a:defRPr/>
            </a:lvl1pPr>
          </a:lstStyle>
          <a:p>
            <a:endParaRPr lang="fr-CA"/>
          </a:p>
        </p:txBody>
      </p:sp>
      <p:sp>
        <p:nvSpPr>
          <p:cNvPr id="7" name="Slide Number Placeholder 6"/>
          <p:cNvSpPr>
            <a:spLocks noGrp="1"/>
          </p:cNvSpPr>
          <p:nvPr>
            <p:ph type="sldNum" sz="quarter" idx="12"/>
          </p:nvPr>
        </p:nvSpPr>
        <p:spPr>
          <a:xfrm rot="-900000">
            <a:off x="5767623" y="7524148"/>
            <a:ext cx="931270" cy="486833"/>
          </a:xfrm>
        </p:spPr>
        <p:txBody>
          <a:bodyPr/>
          <a:lstStyle>
            <a:lvl1pPr algn="l">
              <a:defRPr/>
            </a:lvl1pPr>
          </a:lstStyle>
          <a:p>
            <a:fld id="{F6E9B9B3-8A4B-4188-B7F9-F48E2E7C3AC3}" type="slidenum">
              <a:rPr lang="fr-CA" smtClean="0"/>
              <a:t>‹N°›</a:t>
            </a:fld>
            <a:endParaRPr lang="fr-CA"/>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53" name="Rounded Rectangle 52"/>
          <p:cNvSpPr/>
          <p:nvPr/>
        </p:nvSpPr>
        <p:spPr>
          <a:xfrm rot="20707748">
            <a:off x="-662418" y="-834653"/>
            <a:ext cx="5579930" cy="97927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ounded Rectangle 53"/>
          <p:cNvSpPr/>
          <p:nvPr/>
        </p:nvSpPr>
        <p:spPr>
          <a:xfrm rot="20707748">
            <a:off x="2428153" y="8367328"/>
            <a:ext cx="3290546" cy="1553344"/>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ounded Rectangle 54"/>
          <p:cNvSpPr/>
          <p:nvPr/>
        </p:nvSpPr>
        <p:spPr>
          <a:xfrm rot="20707748">
            <a:off x="5745524" y="7283133"/>
            <a:ext cx="1281768" cy="2048004"/>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ounded Rectangle 55"/>
          <p:cNvSpPr/>
          <p:nvPr/>
        </p:nvSpPr>
        <p:spPr>
          <a:xfrm rot="20707748">
            <a:off x="5000958" y="-654063"/>
            <a:ext cx="2298250" cy="7749163"/>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2476119" y="3393567"/>
            <a:ext cx="6425184" cy="1076706"/>
          </a:xfrm>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rot="-900000">
            <a:off x="641071" y="1875827"/>
            <a:ext cx="1659861" cy="1013155"/>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rot="-900000">
            <a:off x="840388" y="2970527"/>
            <a:ext cx="1933956" cy="52516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Text Placeholder 4"/>
          <p:cNvSpPr>
            <a:spLocks noGrp="1"/>
          </p:cNvSpPr>
          <p:nvPr>
            <p:ph type="body" sz="quarter" idx="3"/>
          </p:nvPr>
        </p:nvSpPr>
        <p:spPr>
          <a:xfrm rot="-900000">
            <a:off x="2651782" y="916672"/>
            <a:ext cx="1661065" cy="100405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rot="-900000">
            <a:off x="2856374" y="1994509"/>
            <a:ext cx="1933956" cy="527453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a:xfrm rot="-900000">
            <a:off x="5815584" y="7851649"/>
            <a:ext cx="932688" cy="486833"/>
          </a:xfrm>
        </p:spPr>
        <p:txBody>
          <a:bodyPr/>
          <a:lstStyle>
            <a:lvl1pPr algn="l">
              <a:defRPr/>
            </a:lvl1pPr>
          </a:lstStyle>
          <a:p>
            <a:fld id="{3093A692-167A-4DDE-9987-D1C759AAE746}" type="datetimeFigureOut">
              <a:rPr lang="fr-CA" smtClean="0"/>
              <a:t>2020-04-22</a:t>
            </a:fld>
            <a:endParaRPr lang="fr-CA"/>
          </a:p>
        </p:txBody>
      </p:sp>
      <p:sp>
        <p:nvSpPr>
          <p:cNvPr id="8" name="Footer Placeholder 7"/>
          <p:cNvSpPr>
            <a:spLocks noGrp="1"/>
          </p:cNvSpPr>
          <p:nvPr>
            <p:ph type="ftr" sz="quarter" idx="11"/>
          </p:nvPr>
        </p:nvSpPr>
        <p:spPr>
          <a:xfrm rot="-900000">
            <a:off x="3038094" y="7327393"/>
            <a:ext cx="2343150" cy="486833"/>
          </a:xfrm>
        </p:spPr>
        <p:txBody>
          <a:bodyPr/>
          <a:lstStyle>
            <a:lvl1pPr algn="r">
              <a:defRPr/>
            </a:lvl1pPr>
          </a:lstStyle>
          <a:p>
            <a:endParaRPr lang="fr-CA"/>
          </a:p>
        </p:txBody>
      </p:sp>
      <p:sp>
        <p:nvSpPr>
          <p:cNvPr id="9" name="Slide Number Placeholder 8"/>
          <p:cNvSpPr>
            <a:spLocks noGrp="1"/>
          </p:cNvSpPr>
          <p:nvPr>
            <p:ph type="sldNum" sz="quarter" idx="12"/>
          </p:nvPr>
        </p:nvSpPr>
        <p:spPr>
          <a:xfrm rot="-900000">
            <a:off x="5767578" y="7522465"/>
            <a:ext cx="932688" cy="486833"/>
          </a:xfrm>
        </p:spPr>
        <p:txBody>
          <a:bodyPr/>
          <a:lstStyle>
            <a:lvl1pPr algn="l">
              <a:defRPr/>
            </a:lvl1pPr>
          </a:lstStyle>
          <a:p>
            <a:fld id="{F6E9B9B3-8A4B-4188-B7F9-F48E2E7C3AC3}" type="slidenum">
              <a:rPr lang="fr-CA" smtClean="0"/>
              <a:t>‹N°›</a:t>
            </a:fld>
            <a:endParaRPr lang="fr-CA"/>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1" name="Rounded Rectangle 20"/>
          <p:cNvSpPr/>
          <p:nvPr/>
        </p:nvSpPr>
        <p:spPr>
          <a:xfrm rot="907748">
            <a:off x="-649080" y="1134132"/>
            <a:ext cx="2711581" cy="8202299"/>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rot="907748">
            <a:off x="13312" y="-682012"/>
            <a:ext cx="2801546" cy="1850375"/>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rot="907748">
            <a:off x="1610101" y="8786932"/>
            <a:ext cx="1485769" cy="714136"/>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rot="907748">
            <a:off x="2388856" y="-738178"/>
            <a:ext cx="5087198" cy="10435387"/>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1950720" y="4394835"/>
            <a:ext cx="6754368" cy="1268730"/>
          </a:xfrm>
        </p:spPr>
        <p:txBody>
          <a:bodyPr/>
          <a:lstStyle/>
          <a:p>
            <a:r>
              <a:rPr lang="fr-FR" smtClean="0"/>
              <a:t>Modifiez le style du titre</a:t>
            </a:r>
            <a:endParaRPr lang="en-US"/>
          </a:p>
        </p:txBody>
      </p:sp>
      <p:sp>
        <p:nvSpPr>
          <p:cNvPr id="3" name="Date Placeholder 2"/>
          <p:cNvSpPr>
            <a:spLocks noGrp="1"/>
          </p:cNvSpPr>
          <p:nvPr>
            <p:ph type="dt" sz="half" idx="10"/>
          </p:nvPr>
        </p:nvSpPr>
        <p:spPr>
          <a:xfrm rot="900000">
            <a:off x="1268730" y="816865"/>
            <a:ext cx="1344168" cy="486833"/>
          </a:xfrm>
        </p:spPr>
        <p:txBody>
          <a:bodyPr/>
          <a:lstStyle/>
          <a:p>
            <a:fld id="{3093A692-167A-4DDE-9987-D1C759AAE746}" type="datetimeFigureOut">
              <a:rPr lang="fr-CA" smtClean="0"/>
              <a:t>2020-04-22</a:t>
            </a:fld>
            <a:endParaRPr lang="fr-CA"/>
          </a:p>
        </p:txBody>
      </p:sp>
      <p:sp>
        <p:nvSpPr>
          <p:cNvPr id="4" name="Footer Placeholder 3"/>
          <p:cNvSpPr>
            <a:spLocks noGrp="1"/>
          </p:cNvSpPr>
          <p:nvPr>
            <p:ph type="ftr" sz="quarter" idx="11"/>
          </p:nvPr>
        </p:nvSpPr>
        <p:spPr>
          <a:xfrm rot="900000">
            <a:off x="1870291" y="8134712"/>
            <a:ext cx="2289085" cy="486833"/>
          </a:xfrm>
        </p:spPr>
        <p:txBody>
          <a:bodyPr/>
          <a:lstStyle/>
          <a:p>
            <a:endParaRPr lang="fr-CA"/>
          </a:p>
        </p:txBody>
      </p:sp>
      <p:sp>
        <p:nvSpPr>
          <p:cNvPr id="5" name="Slide Number Placeholder 4"/>
          <p:cNvSpPr>
            <a:spLocks noGrp="1"/>
          </p:cNvSpPr>
          <p:nvPr>
            <p:ph type="sldNum" sz="quarter" idx="12"/>
          </p:nvPr>
        </p:nvSpPr>
        <p:spPr>
          <a:xfrm rot="900000">
            <a:off x="946404" y="402337"/>
            <a:ext cx="1714500" cy="486833"/>
          </a:xfrm>
        </p:spPr>
        <p:txBody>
          <a:bodyPr/>
          <a:lstStyle/>
          <a:p>
            <a:fld id="{F6E9B9B3-8A4B-4188-B7F9-F48E2E7C3AC3}" type="slidenum">
              <a:rPr lang="fr-CA" smtClean="0"/>
              <a:t>‹N°›</a:t>
            </a:fld>
            <a:endParaRPr lang="fr-CA"/>
          </a:p>
        </p:txBody>
      </p:sp>
    </p:spTree>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12" name="Rounded Rectangle 11"/>
          <p:cNvSpPr/>
          <p:nvPr/>
        </p:nvSpPr>
        <p:spPr>
          <a:xfrm rot="900000">
            <a:off x="-279186" y="-1624204"/>
            <a:ext cx="6433465" cy="8458819"/>
          </a:xfrm>
          <a:custGeom>
            <a:avLst/>
            <a:gdLst/>
            <a:ahLst/>
            <a:cxnLst/>
            <a:rect l="l" t="t" r="r" b="b"/>
            <a:pathLst>
              <a:path w="8577953" h="6344114">
                <a:moveTo>
                  <a:pt x="0" y="2298455"/>
                </a:moveTo>
                <a:lnTo>
                  <a:pt x="8577953" y="0"/>
                </a:lnTo>
                <a:lnTo>
                  <a:pt x="8577953" y="6262024"/>
                </a:lnTo>
                <a:cubicBezTo>
                  <a:pt x="8577953" y="6307361"/>
                  <a:pt x="8541200" y="6344113"/>
                  <a:pt x="8495863" y="6344113"/>
                </a:cubicBezTo>
                <a:lnTo>
                  <a:pt x="1084031" y="634411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900000">
            <a:off x="-336803" y="6943853"/>
            <a:ext cx="5602500" cy="3315617"/>
          </a:xfrm>
          <a:custGeom>
            <a:avLst/>
            <a:gdLst/>
            <a:ahLst/>
            <a:cxnLst/>
            <a:rect l="l" t="t" r="r" b="b"/>
            <a:pathLst>
              <a:path w="7470000" h="2486713">
                <a:moveTo>
                  <a:pt x="0" y="0"/>
                </a:moveTo>
                <a:lnTo>
                  <a:pt x="7387910" y="0"/>
                </a:lnTo>
                <a:cubicBezTo>
                  <a:pt x="7433247" y="0"/>
                  <a:pt x="7470000" y="36753"/>
                  <a:pt x="7470000" y="82090"/>
                </a:cubicBezTo>
                <a:lnTo>
                  <a:pt x="7470000" y="663670"/>
                </a:lnTo>
                <a:lnTo>
                  <a:pt x="666313" y="2486713"/>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900000">
            <a:off x="5394232" y="8644435"/>
            <a:ext cx="1449626" cy="847507"/>
          </a:xfrm>
          <a:custGeom>
            <a:avLst/>
            <a:gdLst/>
            <a:ahLst/>
            <a:cxnLst/>
            <a:rect l="l" t="t" r="r" b="b"/>
            <a:pathLst>
              <a:path w="1932834" h="635630">
                <a:moveTo>
                  <a:pt x="50137" y="6451"/>
                </a:moveTo>
                <a:cubicBezTo>
                  <a:pt x="59958" y="2297"/>
                  <a:pt x="70756" y="0"/>
                  <a:pt x="82090" y="0"/>
                </a:cubicBezTo>
                <a:lnTo>
                  <a:pt x="1901288" y="0"/>
                </a:lnTo>
                <a:lnTo>
                  <a:pt x="1932834" y="117729"/>
                </a:lnTo>
                <a:lnTo>
                  <a:pt x="0" y="635630"/>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14"/>
          <p:cNvSpPr/>
          <p:nvPr/>
        </p:nvSpPr>
        <p:spPr>
          <a:xfrm rot="900000">
            <a:off x="6095314" y="123190"/>
            <a:ext cx="1409243" cy="8552311"/>
          </a:xfrm>
          <a:custGeom>
            <a:avLst/>
            <a:gdLst/>
            <a:ahLst/>
            <a:cxnLst/>
            <a:rect l="l" t="t" r="r" b="b"/>
            <a:pathLst>
              <a:path w="1878991" h="6414233">
                <a:moveTo>
                  <a:pt x="0" y="42953"/>
                </a:moveTo>
                <a:lnTo>
                  <a:pt x="160303" y="0"/>
                </a:lnTo>
                <a:lnTo>
                  <a:pt x="1878991" y="6414233"/>
                </a:lnTo>
                <a:lnTo>
                  <a:pt x="82090" y="6414233"/>
                </a:lnTo>
                <a:cubicBezTo>
                  <a:pt x="36753" y="6414233"/>
                  <a:pt x="0" y="6377480"/>
                  <a:pt x="0" y="633214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a:xfrm rot="900000">
            <a:off x="5641454" y="7902822"/>
            <a:ext cx="1143000" cy="486833"/>
          </a:xfrm>
        </p:spPr>
        <p:txBody>
          <a:bodyPr/>
          <a:lstStyle>
            <a:lvl1pPr algn="l">
              <a:defRPr/>
            </a:lvl1pPr>
          </a:lstStyle>
          <a:p>
            <a:fld id="{3093A692-167A-4DDE-9987-D1C759AAE746}" type="datetimeFigureOut">
              <a:rPr lang="fr-CA" smtClean="0"/>
              <a:t>2020-04-22</a:t>
            </a:fld>
            <a:endParaRPr lang="fr-CA"/>
          </a:p>
        </p:txBody>
      </p:sp>
      <p:sp>
        <p:nvSpPr>
          <p:cNvPr id="3" name="Footer Placeholder 2"/>
          <p:cNvSpPr>
            <a:spLocks noGrp="1"/>
          </p:cNvSpPr>
          <p:nvPr>
            <p:ph type="ftr" sz="quarter" idx="11"/>
          </p:nvPr>
        </p:nvSpPr>
        <p:spPr>
          <a:xfrm rot="900000">
            <a:off x="2919215" y="7983062"/>
            <a:ext cx="2343150" cy="393549"/>
          </a:xfrm>
        </p:spPr>
        <p:txBody>
          <a:bodyPr/>
          <a:lstStyle>
            <a:lvl1pPr algn="r">
              <a:defRPr/>
            </a:lvl1pPr>
          </a:lstStyle>
          <a:p>
            <a:endParaRPr lang="fr-CA"/>
          </a:p>
        </p:txBody>
      </p:sp>
      <p:sp>
        <p:nvSpPr>
          <p:cNvPr id="4" name="Slide Number Placeholder 3"/>
          <p:cNvSpPr>
            <a:spLocks noGrp="1"/>
          </p:cNvSpPr>
          <p:nvPr>
            <p:ph type="sldNum" sz="quarter" idx="12"/>
          </p:nvPr>
        </p:nvSpPr>
        <p:spPr>
          <a:xfrm rot="900000">
            <a:off x="5699284" y="7426814"/>
            <a:ext cx="537155" cy="486833"/>
          </a:xfrm>
        </p:spPr>
        <p:txBody>
          <a:bodyPr/>
          <a:lstStyle>
            <a:lvl1pPr algn="l">
              <a:defRPr/>
            </a:lvl1pPr>
          </a:lstStyle>
          <a:p>
            <a:fld id="{F6E9B9B3-8A4B-4188-B7F9-F48E2E7C3AC3}" type="slidenum">
              <a:rPr lang="fr-CA" smtClean="0"/>
              <a:t>‹N°›</a:t>
            </a:fld>
            <a:endParaRPr lang="fr-CA"/>
          </a:p>
        </p:txBody>
      </p:sp>
    </p:spTree>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13" name="Rounded Rectangle 12"/>
          <p:cNvSpPr/>
          <p:nvPr/>
        </p:nvSpPr>
        <p:spPr>
          <a:xfrm rot="20707748">
            <a:off x="-672945" y="-832717"/>
            <a:ext cx="5465210" cy="8055117"/>
          </a:xfrm>
          <a:custGeom>
            <a:avLst/>
            <a:gdLst/>
            <a:ahLst/>
            <a:cxnLst/>
            <a:rect l="l" t="t" r="r" b="b"/>
            <a:pathLst>
              <a:path w="7286946" h="6041338">
                <a:moveTo>
                  <a:pt x="1604186" y="0"/>
                </a:moveTo>
                <a:lnTo>
                  <a:pt x="7286946" y="1508972"/>
                </a:lnTo>
                <a:lnTo>
                  <a:pt x="7286946" y="5959247"/>
                </a:lnTo>
                <a:cubicBezTo>
                  <a:pt x="7286946" y="6004584"/>
                  <a:pt x="7250193" y="6041337"/>
                  <a:pt x="7204856" y="6041337"/>
                </a:cubicBezTo>
                <a:lnTo>
                  <a:pt x="0" y="6041338"/>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48605" y="7170871"/>
            <a:ext cx="5582363" cy="3301908"/>
          </a:xfrm>
          <a:custGeom>
            <a:avLst/>
            <a:gdLst/>
            <a:ahLst/>
            <a:cxnLst/>
            <a:rect l="l" t="t" r="r" b="b"/>
            <a:pathLst>
              <a:path w="7443151" h="2476431">
                <a:moveTo>
                  <a:pt x="7393013" y="6452"/>
                </a:moveTo>
                <a:cubicBezTo>
                  <a:pt x="7422477" y="18914"/>
                  <a:pt x="7443150" y="48087"/>
                  <a:pt x="7443150" y="82090"/>
                </a:cubicBezTo>
                <a:lnTo>
                  <a:pt x="7443151" y="2476431"/>
                </a:lnTo>
                <a:lnTo>
                  <a:pt x="0" y="500014"/>
                </a:lnTo>
                <a:lnTo>
                  <a:pt x="132771" y="1"/>
                </a:lnTo>
                <a:lnTo>
                  <a:pt x="7361060" y="1"/>
                </a:lnTo>
                <a:cubicBezTo>
                  <a:pt x="7372394" y="0"/>
                  <a:pt x="7383192" y="2298"/>
                  <a:pt x="7393013" y="6452"/>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5745746" y="7279908"/>
            <a:ext cx="1281767" cy="2051069"/>
          </a:xfrm>
          <a:custGeom>
            <a:avLst/>
            <a:gdLst/>
            <a:ahLst/>
            <a:cxnLst/>
            <a:rect l="l" t="t" r="r" b="b"/>
            <a:pathLst>
              <a:path w="1709023" h="1538302">
                <a:moveTo>
                  <a:pt x="1709023" y="0"/>
                </a:moveTo>
                <a:lnTo>
                  <a:pt x="1300550" y="1538302"/>
                </a:lnTo>
                <a:lnTo>
                  <a:pt x="0" y="119296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rot="20707748">
            <a:off x="5004833" y="-653114"/>
            <a:ext cx="2294339" cy="7745879"/>
          </a:xfrm>
          <a:custGeom>
            <a:avLst/>
            <a:gdLst/>
            <a:ahLst/>
            <a:cxnLst/>
            <a:rect l="l" t="t" r="r" b="b"/>
            <a:pathLst>
              <a:path w="3059119" h="5809409">
                <a:moveTo>
                  <a:pt x="0" y="0"/>
                </a:moveTo>
                <a:lnTo>
                  <a:pt x="3059119" y="812303"/>
                </a:lnTo>
                <a:lnTo>
                  <a:pt x="1732212" y="5809409"/>
                </a:lnTo>
                <a:lnTo>
                  <a:pt x="82090" y="5809409"/>
                </a:lnTo>
                <a:cubicBezTo>
                  <a:pt x="36753" y="5809409"/>
                  <a:pt x="0" y="5772656"/>
                  <a:pt x="0" y="5727319"/>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2476119" y="3393567"/>
            <a:ext cx="6425184" cy="1076706"/>
          </a:xfrm>
        </p:spPr>
        <p:txBody>
          <a:bodyPr anchor="b"/>
          <a:lstStyle>
            <a:lvl1pPr algn="r">
              <a:defRPr sz="4400" b="0"/>
            </a:lvl1pPr>
          </a:lstStyle>
          <a:p>
            <a:r>
              <a:rPr lang="fr-FR" smtClean="0"/>
              <a:t>Modifiez le style du titre</a:t>
            </a:r>
            <a:endParaRPr lang="en-US" dirty="0"/>
          </a:p>
        </p:txBody>
      </p:sp>
      <p:sp>
        <p:nvSpPr>
          <p:cNvPr id="3" name="Content Placeholder 2"/>
          <p:cNvSpPr>
            <a:spLocks noGrp="1"/>
          </p:cNvSpPr>
          <p:nvPr>
            <p:ph idx="1"/>
          </p:nvPr>
        </p:nvSpPr>
        <p:spPr>
          <a:xfrm rot="-900000">
            <a:off x="633636" y="1330578"/>
            <a:ext cx="4007325" cy="5184293"/>
          </a:xfrm>
        </p:spPr>
        <p:txBody>
          <a:bodyPr anchor="b"/>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rot="-900000">
            <a:off x="2412430" y="6859453"/>
            <a:ext cx="2947781" cy="1317508"/>
          </a:xfrm>
        </p:spPr>
        <p:txBody>
          <a:bodyPr>
            <a:normAutofit/>
          </a:bodyPr>
          <a:lstStyle>
            <a:lvl1pPr marL="0" indent="0" algn="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a:xfrm rot="-900000">
            <a:off x="5815584" y="7851649"/>
            <a:ext cx="932688" cy="486833"/>
          </a:xfrm>
        </p:spPr>
        <p:txBody>
          <a:bodyPr/>
          <a:lstStyle>
            <a:lvl1pPr algn="l">
              <a:defRPr/>
            </a:lvl1pPr>
          </a:lstStyle>
          <a:p>
            <a:fld id="{3093A692-167A-4DDE-9987-D1C759AAE746}" type="datetimeFigureOut">
              <a:rPr lang="fr-CA" smtClean="0"/>
              <a:t>2020-04-22</a:t>
            </a:fld>
            <a:endParaRPr lang="fr-CA"/>
          </a:p>
        </p:txBody>
      </p:sp>
      <p:sp>
        <p:nvSpPr>
          <p:cNvPr id="6" name="Footer Placeholder 5"/>
          <p:cNvSpPr>
            <a:spLocks noGrp="1"/>
          </p:cNvSpPr>
          <p:nvPr>
            <p:ph type="ftr" sz="quarter" idx="11"/>
          </p:nvPr>
        </p:nvSpPr>
        <p:spPr>
          <a:xfrm rot="-900000">
            <a:off x="3197975" y="8132140"/>
            <a:ext cx="2297285" cy="486833"/>
          </a:xfrm>
        </p:spPr>
        <p:txBody>
          <a:bodyPr/>
          <a:lstStyle>
            <a:lvl1pPr algn="r">
              <a:defRPr/>
            </a:lvl1pPr>
          </a:lstStyle>
          <a:p>
            <a:endParaRPr lang="fr-CA"/>
          </a:p>
        </p:txBody>
      </p:sp>
      <p:sp>
        <p:nvSpPr>
          <p:cNvPr id="7" name="Slide Number Placeholder 6"/>
          <p:cNvSpPr>
            <a:spLocks noGrp="1"/>
          </p:cNvSpPr>
          <p:nvPr>
            <p:ph type="sldNum" sz="quarter" idx="12"/>
          </p:nvPr>
        </p:nvSpPr>
        <p:spPr>
          <a:xfrm rot="-900000">
            <a:off x="5767578" y="7522465"/>
            <a:ext cx="932688" cy="486833"/>
          </a:xfrm>
        </p:spPr>
        <p:txBody>
          <a:bodyPr/>
          <a:lstStyle>
            <a:lvl1pPr algn="l">
              <a:defRPr/>
            </a:lvl1pPr>
          </a:lstStyle>
          <a:p>
            <a:fld id="{F6E9B9B3-8A4B-4188-B7F9-F48E2E7C3AC3}" type="slidenum">
              <a:rPr lang="fr-CA" smtClean="0"/>
              <a:t>‹N°›</a:t>
            </a:fld>
            <a:endParaRPr lang="fr-CA"/>
          </a:p>
        </p:txBody>
      </p:sp>
    </p:spTree>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15" name="Rounded Rectangle 14"/>
          <p:cNvSpPr/>
          <p:nvPr/>
        </p:nvSpPr>
        <p:spPr>
          <a:xfrm rot="900000">
            <a:off x="-400276" y="-1306335"/>
            <a:ext cx="5004653" cy="9095468"/>
          </a:xfrm>
          <a:custGeom>
            <a:avLst/>
            <a:gdLst/>
            <a:ahLst/>
            <a:cxnLst/>
            <a:rect l="l" t="t" r="r" b="b"/>
            <a:pathLst>
              <a:path w="6672870" h="6821601">
                <a:moveTo>
                  <a:pt x="0" y="1787990"/>
                </a:moveTo>
                <a:lnTo>
                  <a:pt x="6672870" y="0"/>
                </a:lnTo>
                <a:lnTo>
                  <a:pt x="6672870" y="6739511"/>
                </a:lnTo>
                <a:cubicBezTo>
                  <a:pt x="6672870" y="6784848"/>
                  <a:pt x="6636117" y="6821601"/>
                  <a:pt x="6590780" y="6821601"/>
                </a:cubicBezTo>
                <a:lnTo>
                  <a:pt x="1348753" y="6821601"/>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rot="900000">
            <a:off x="-212922" y="7959630"/>
            <a:ext cx="3975371" cy="1994605"/>
          </a:xfrm>
          <a:custGeom>
            <a:avLst/>
            <a:gdLst/>
            <a:ahLst/>
            <a:cxnLst/>
            <a:rect l="l" t="t" r="r" b="b"/>
            <a:pathLst>
              <a:path w="5300494" h="1495954">
                <a:moveTo>
                  <a:pt x="0" y="0"/>
                </a:moveTo>
                <a:lnTo>
                  <a:pt x="5218404" y="0"/>
                </a:lnTo>
                <a:cubicBezTo>
                  <a:pt x="5263741" y="0"/>
                  <a:pt x="5300494" y="36753"/>
                  <a:pt x="5300494" y="82090"/>
                </a:cubicBezTo>
                <a:lnTo>
                  <a:pt x="5300494" y="183095"/>
                </a:lnTo>
                <a:lnTo>
                  <a:pt x="400840" y="149595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rot="900000">
            <a:off x="5197720" y="-323506"/>
            <a:ext cx="1825676" cy="1844831"/>
          </a:xfrm>
          <a:custGeom>
            <a:avLst/>
            <a:gdLst/>
            <a:ahLst/>
            <a:cxnLst/>
            <a:rect l="l" t="t" r="r" b="b"/>
            <a:pathLst>
              <a:path w="2434235" h="1383623">
                <a:moveTo>
                  <a:pt x="0" y="552912"/>
                </a:moveTo>
                <a:lnTo>
                  <a:pt x="2063495" y="0"/>
                </a:lnTo>
                <a:lnTo>
                  <a:pt x="2434235" y="1383623"/>
                </a:lnTo>
                <a:lnTo>
                  <a:pt x="82090" y="1383622"/>
                </a:lnTo>
                <a:cubicBezTo>
                  <a:pt x="36754" y="1383622"/>
                  <a:pt x="0" y="1346869"/>
                  <a:pt x="0" y="130153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900000">
            <a:off x="4424836" y="1709468"/>
            <a:ext cx="2882057" cy="8237933"/>
          </a:xfrm>
          <a:custGeom>
            <a:avLst/>
            <a:gdLst/>
            <a:ahLst/>
            <a:cxnLst/>
            <a:rect l="l" t="t" r="r" b="b"/>
            <a:pathLst>
              <a:path w="3842742" h="6178450">
                <a:moveTo>
                  <a:pt x="50137" y="6451"/>
                </a:moveTo>
                <a:cubicBezTo>
                  <a:pt x="59958" y="2297"/>
                  <a:pt x="70756" y="0"/>
                  <a:pt x="82090" y="0"/>
                </a:cubicBezTo>
                <a:lnTo>
                  <a:pt x="2463128" y="0"/>
                </a:lnTo>
                <a:lnTo>
                  <a:pt x="3842742" y="5148790"/>
                </a:lnTo>
                <a:lnTo>
                  <a:pt x="0" y="6178450"/>
                </a:lnTo>
                <a:lnTo>
                  <a:pt x="0" y="82090"/>
                </a:lnTo>
                <a:cubicBezTo>
                  <a:pt x="0" y="48087"/>
                  <a:pt x="20674" y="18913"/>
                  <a:pt x="5013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1964760" y="4242411"/>
            <a:ext cx="6715177" cy="1497848"/>
          </a:xfrm>
        </p:spPr>
        <p:txBody>
          <a:bodyPr anchor="t">
            <a:normAutofit/>
          </a:bodyPr>
          <a:lstStyle>
            <a:lvl1pPr algn="r">
              <a:defRPr sz="4400" b="0"/>
            </a:lvl1pPr>
          </a:lstStyle>
          <a:p>
            <a:r>
              <a:rPr lang="fr-FR" smtClean="0"/>
              <a:t>Modifiez le style du titre</a:t>
            </a:r>
            <a:endParaRPr lang="en-US"/>
          </a:p>
        </p:txBody>
      </p:sp>
      <p:sp>
        <p:nvSpPr>
          <p:cNvPr id="3" name="Picture Placeholder 2"/>
          <p:cNvSpPr>
            <a:spLocks noGrp="1"/>
          </p:cNvSpPr>
          <p:nvPr>
            <p:ph type="pic" idx="1"/>
          </p:nvPr>
        </p:nvSpPr>
        <p:spPr>
          <a:xfrm rot="900000">
            <a:off x="1130647" y="820975"/>
            <a:ext cx="3242628" cy="4392557"/>
          </a:xfrm>
          <a:prstGeom prst="roundRect">
            <a:avLst>
              <a:gd name="adj" fmla="val 4992"/>
            </a:avLst>
          </a:prstGeom>
          <a:ln w="19050">
            <a:solidFill>
              <a:schemeClr val="tx1"/>
            </a:solidFill>
          </a:ln>
          <a:effectLst>
            <a:innerShdw blurRad="101600" dir="13500000">
              <a:prstClr val="black">
                <a:alpha val="70000"/>
              </a:prstClr>
            </a:inn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a:p>
        </p:txBody>
      </p:sp>
      <p:sp>
        <p:nvSpPr>
          <p:cNvPr id="4" name="Text Placeholder 3"/>
          <p:cNvSpPr>
            <a:spLocks noGrp="1"/>
          </p:cNvSpPr>
          <p:nvPr>
            <p:ph type="body" sz="half" idx="2"/>
          </p:nvPr>
        </p:nvSpPr>
        <p:spPr>
          <a:xfrm rot="900000">
            <a:off x="617092" y="5548168"/>
            <a:ext cx="3233186" cy="1604720"/>
          </a:xfrm>
        </p:spPr>
        <p:txBody>
          <a:bodyPr anchor="t">
            <a:normAutofit/>
          </a:bodyPr>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a:xfrm rot="900000">
            <a:off x="5244296" y="761674"/>
            <a:ext cx="1143000" cy="486833"/>
          </a:xfrm>
        </p:spPr>
        <p:txBody>
          <a:bodyPr/>
          <a:lstStyle>
            <a:lvl1pPr algn="l">
              <a:defRPr/>
            </a:lvl1pPr>
          </a:lstStyle>
          <a:p>
            <a:fld id="{3093A692-167A-4DDE-9987-D1C759AAE746}" type="datetimeFigureOut">
              <a:rPr lang="fr-CA" smtClean="0"/>
              <a:t>2020-04-22</a:t>
            </a:fld>
            <a:endParaRPr lang="fr-CA"/>
          </a:p>
        </p:txBody>
      </p:sp>
      <p:sp>
        <p:nvSpPr>
          <p:cNvPr id="6" name="Footer Placeholder 5"/>
          <p:cNvSpPr>
            <a:spLocks noGrp="1"/>
          </p:cNvSpPr>
          <p:nvPr>
            <p:ph type="ftr" sz="quarter" idx="11"/>
          </p:nvPr>
        </p:nvSpPr>
        <p:spPr>
          <a:xfrm rot="900000">
            <a:off x="485469" y="6883376"/>
            <a:ext cx="2233090" cy="486833"/>
          </a:xfrm>
        </p:spPr>
        <p:txBody>
          <a:bodyPr/>
          <a:lstStyle>
            <a:lvl1pPr algn="l">
              <a:defRPr/>
            </a:lvl1pPr>
          </a:lstStyle>
          <a:p>
            <a:endParaRPr lang="fr-CA"/>
          </a:p>
        </p:txBody>
      </p:sp>
      <p:sp>
        <p:nvSpPr>
          <p:cNvPr id="7" name="Slide Number Placeholder 6"/>
          <p:cNvSpPr>
            <a:spLocks noGrp="1"/>
          </p:cNvSpPr>
          <p:nvPr>
            <p:ph type="sldNum" sz="quarter" idx="12"/>
          </p:nvPr>
        </p:nvSpPr>
        <p:spPr>
          <a:xfrm rot="900000">
            <a:off x="5284853" y="521406"/>
            <a:ext cx="1472390" cy="486833"/>
          </a:xfrm>
        </p:spPr>
        <p:txBody>
          <a:bodyPr/>
          <a:lstStyle>
            <a:lvl1pPr algn="l">
              <a:defRPr/>
            </a:lvl1pPr>
          </a:lstStyle>
          <a:p>
            <a:fld id="{F6E9B9B3-8A4B-4188-B7F9-F48E2E7C3AC3}" type="slidenum">
              <a:rPr lang="fr-CA" smtClean="0"/>
              <a:t>‹N°›</a:t>
            </a:fld>
            <a:endParaRPr lang="fr-CA"/>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Scan1080Base.png"/>
          <p:cNvPicPr>
            <a:picLocks noChangeAspect="1"/>
          </p:cNvPicPr>
          <p:nvPr/>
        </p:nvPicPr>
        <p:blipFill>
          <a:blip r:embed="rId13" cstate="print">
            <a:lum bright="-38000"/>
          </a:blip>
          <a:stretch>
            <a:fillRect/>
          </a:stretch>
        </p:blipFill>
        <p:spPr>
          <a:xfrm>
            <a:off x="0" y="0"/>
            <a:ext cx="6858000" cy="9144000"/>
          </a:xfrm>
          <a:prstGeom prst="rect">
            <a:avLst/>
          </a:prstGeom>
        </p:spPr>
      </p:pic>
      <p:sp>
        <p:nvSpPr>
          <p:cNvPr id="2" name="Title Placeholder 1"/>
          <p:cNvSpPr>
            <a:spLocks noGrp="1"/>
          </p:cNvSpPr>
          <p:nvPr>
            <p:ph type="title"/>
          </p:nvPr>
        </p:nvSpPr>
        <p:spPr>
          <a:xfrm rot="-5400000">
            <a:off x="-2056932" y="4279434"/>
            <a:ext cx="7094129" cy="1380065"/>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2743200" y="1320800"/>
            <a:ext cx="3770268" cy="6377797"/>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5372100" y="8128002"/>
            <a:ext cx="1143000" cy="486833"/>
          </a:xfrm>
          <a:prstGeom prst="rect">
            <a:avLst/>
          </a:prstGeom>
        </p:spPr>
        <p:txBody>
          <a:bodyPr vert="horz" lIns="91440" tIns="45720" rIns="91440" bIns="45720" rtlCol="0" anchor="ctr"/>
          <a:lstStyle>
            <a:lvl1pPr algn="r">
              <a:defRPr sz="1200">
                <a:solidFill>
                  <a:schemeClr val="tx1">
                    <a:tint val="75000"/>
                  </a:schemeClr>
                </a:solidFill>
                <a:effectLst/>
              </a:defRPr>
            </a:lvl1pPr>
          </a:lstStyle>
          <a:p>
            <a:fld id="{3093A692-167A-4DDE-9987-D1C759AAE746}" type="datetimeFigureOut">
              <a:rPr lang="fr-CA" smtClean="0"/>
              <a:t>2020-04-22</a:t>
            </a:fld>
            <a:endParaRPr lang="fr-CA"/>
          </a:p>
        </p:txBody>
      </p:sp>
      <p:sp>
        <p:nvSpPr>
          <p:cNvPr id="5" name="Footer Placeholder 4"/>
          <p:cNvSpPr>
            <a:spLocks noGrp="1"/>
          </p:cNvSpPr>
          <p:nvPr>
            <p:ph type="ftr" sz="quarter" idx="3"/>
          </p:nvPr>
        </p:nvSpPr>
        <p:spPr>
          <a:xfrm>
            <a:off x="3028950" y="8128002"/>
            <a:ext cx="2343150" cy="486833"/>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CA"/>
          </a:p>
        </p:txBody>
      </p:sp>
      <p:sp>
        <p:nvSpPr>
          <p:cNvPr id="6" name="Slide Number Placeholder 5"/>
          <p:cNvSpPr>
            <a:spLocks noGrp="1"/>
          </p:cNvSpPr>
          <p:nvPr>
            <p:ph type="sldNum" sz="quarter" idx="4"/>
          </p:nvPr>
        </p:nvSpPr>
        <p:spPr>
          <a:xfrm>
            <a:off x="534785" y="709989"/>
            <a:ext cx="1600200" cy="486833"/>
          </a:xfrm>
          <a:prstGeom prst="rect">
            <a:avLst/>
          </a:prstGeom>
        </p:spPr>
        <p:txBody>
          <a:bodyPr vert="horz" lIns="91440" tIns="45720" rIns="91440" bIns="45720" rtlCol="0" anchor="ctr"/>
          <a:lstStyle>
            <a:lvl1pPr algn="r">
              <a:defRPr sz="2400">
                <a:solidFill>
                  <a:schemeClr val="tx1">
                    <a:tint val="75000"/>
                  </a:schemeClr>
                </a:solidFill>
              </a:defRPr>
            </a:lvl1pPr>
          </a:lstStyle>
          <a:p>
            <a:fld id="{F6E9B9B3-8A4B-4188-B7F9-F48E2E7C3AC3}" type="slidenum">
              <a:rPr lang="fr-CA" smtClean="0"/>
              <a:t>‹N°›</a:t>
            </a:fld>
            <a:endParaRPr lang="fr-CA"/>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timing>
    <p:tnLst>
      <p:par>
        <p:cTn id="1" dur="indefinite" restart="never" nodeType="tmRoot"/>
      </p:par>
    </p:tnLst>
  </p:timing>
  <p:txStyles>
    <p:titleStyle>
      <a:lvl1pPr algn="r" defTabSz="914400" rtl="0" eaLnBrk="1" latinLnBrk="0" hangingPunct="1">
        <a:spcBef>
          <a:spcPct val="0"/>
        </a:spcBef>
        <a:buNone/>
        <a:defRPr sz="44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spcAft>
          <a:spcPts val="600"/>
        </a:spcAft>
        <a:buSzPct val="160000"/>
        <a:buFont typeface="Wingdings" pitchFamily="2" charset="2"/>
        <a:buChar char=""/>
        <a:defRPr sz="2800" kern="1200">
          <a:solidFill>
            <a:schemeClr val="tx1"/>
          </a:solidFill>
          <a:effectLst>
            <a:outerShdw blurRad="38100" dist="38100" dir="2700000" algn="tl">
              <a:srgbClr val="000000">
                <a:alpha val="43137"/>
              </a:srgbClr>
            </a:outerShdw>
          </a:effectLst>
          <a:latin typeface="+mn-lt"/>
          <a:ea typeface="+mn-ea"/>
          <a:cs typeface="+mn-cs"/>
        </a:defRPr>
      </a:lvl1pPr>
      <a:lvl2pPr marL="731520" indent="-365760" algn="l" defTabSz="914400" rtl="0" eaLnBrk="1" latinLnBrk="0" hangingPunct="1">
        <a:spcBef>
          <a:spcPct val="20000"/>
        </a:spcBef>
        <a:spcAft>
          <a:spcPts val="600"/>
        </a:spcAft>
        <a:buSzPct val="160000"/>
        <a:buFont typeface="Wingdings" pitchFamily="2" charset="2"/>
        <a:buChar char=""/>
        <a:defRPr sz="2400" kern="1200">
          <a:solidFill>
            <a:schemeClr val="tx1"/>
          </a:solidFill>
          <a:effectLst>
            <a:outerShdw blurRad="38100" dist="38100" dir="2700000" algn="tl">
              <a:srgbClr val="000000">
                <a:alpha val="43137"/>
              </a:srgbClr>
            </a:outerShdw>
          </a:effectLst>
          <a:latin typeface="+mn-lt"/>
          <a:ea typeface="+mn-ea"/>
          <a:cs typeface="+mn-cs"/>
        </a:defRPr>
      </a:lvl2pPr>
      <a:lvl3pPr marL="1097280" indent="-320040" algn="l" defTabSz="914400" rtl="0" eaLnBrk="1" latinLnBrk="0" hangingPunct="1">
        <a:spcBef>
          <a:spcPct val="20000"/>
        </a:spcBef>
        <a:spcAft>
          <a:spcPts val="600"/>
        </a:spcAft>
        <a:buSzPct val="160000"/>
        <a:buFont typeface="Wingdings" pitchFamily="2" charset="2"/>
        <a:buChar char=""/>
        <a:defRPr sz="20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5pPr>
      <a:lvl6pPr marL="192024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19456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46888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74320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google.ca/url?sa=i&amp;url=https://www.pinterest.ca/pin/418060777905208537/&amp;psig=AOvVaw0xkg9H3k5ll8A9okeH-_8h&amp;ust=1586215720495000&amp;source=images&amp;cd=vfe&amp;ved=0CAIQjRxqFwoTCIj0rZ-40ugCFQAAAAAdAAAAABAP" TargetMode="External"/><Relationship Id="rId2" Type="http://schemas.openxmlformats.org/officeDocument/2006/relationships/hyperlink" Target="https://www.teljeunes.com/Tel-jeunes/Tous-les-themes/Ca-va-pas/Stress-anxiete/Le-stress-qu-est-ce-que-c-est-fr"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google.ca/url?sa=i&amp;url=http://clipart-library.com/free/cartoon-shoes-transparent.html&amp;psig=AOvVaw2wDLEA56UkAFQr43pGXSAq&amp;ust=1586217232980000&amp;source=images&amp;cd=vfe&amp;ved=0CAIQjRxqFwoTCMiUle-90ugCFQAAAAAdAAAAABAD" TargetMode="Externa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hyperlink" Target="https://www.google.ca/url?sa=i&amp;url=https%3A%2F%2Fentrainement-sportif.fr%2Fdefi-cent-jours.htm&amp;psig=AOvVaw2ueR6tmJ2XT-tLeVMe7enk&amp;ust=1587650500065000&amp;source=images&amp;cd=vfe&amp;ved=0CAIQjRxqFwoTCOjf85uZ_OgCFQAAAAAdAAAAABAI" TargetMode="Externa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62532" y="2594757"/>
            <a:ext cx="4290603" cy="969131"/>
          </a:xfrm>
        </p:spPr>
        <p:txBody>
          <a:bodyPr>
            <a:noAutofit/>
          </a:bodyPr>
          <a:lstStyle/>
          <a:p>
            <a:pPr algn="l"/>
            <a:r>
              <a:rPr lang="fr-CA" sz="1400" dirty="0">
                <a:solidFill>
                  <a:schemeClr val="bg1"/>
                </a:solidFill>
                <a:effectLst/>
              </a:rPr>
              <a:t>Lorsque tu ressens trop de stress, tu peux te sentir </a:t>
            </a:r>
            <a:r>
              <a:rPr lang="fr-CA" sz="1400" dirty="0" err="1">
                <a:solidFill>
                  <a:schemeClr val="bg1"/>
                </a:solidFill>
                <a:effectLst/>
              </a:rPr>
              <a:t>dépassé·e</a:t>
            </a:r>
            <a:r>
              <a:rPr lang="fr-CA" sz="1400" dirty="0">
                <a:solidFill>
                  <a:schemeClr val="bg1"/>
                </a:solidFill>
                <a:effectLst/>
              </a:rPr>
              <a:t>. Au lieu de t’inciter à l’action, le stress te paralyse et nuit à ton bon fonctionnement.</a:t>
            </a:r>
            <a:endParaRPr lang="fr-CA" sz="1400" dirty="0">
              <a:solidFill>
                <a:schemeClr val="bg1"/>
              </a:solidFill>
            </a:endParaRPr>
          </a:p>
        </p:txBody>
      </p:sp>
      <p:sp>
        <p:nvSpPr>
          <p:cNvPr id="4" name="Sous-titre 2"/>
          <p:cNvSpPr txBox="1">
            <a:spLocks/>
          </p:cNvSpPr>
          <p:nvPr/>
        </p:nvSpPr>
        <p:spPr>
          <a:xfrm rot="21183219">
            <a:off x="294112" y="535383"/>
            <a:ext cx="3598466" cy="887796"/>
          </a:xfrm>
          <a:prstGeom prst="rect">
            <a:avLst/>
          </a:prstGeom>
        </p:spPr>
        <p:txBody>
          <a:bodyPr vert="horz" lIns="0" rIns="18288">
            <a:normAutofit/>
          </a:bodyPr>
          <a:lstStyle>
            <a:lvl1pPr marL="0" marR="45720" indent="0" algn="r" rtl="0" eaLnBrk="1" latinLnBrk="0" hangingPunct="1">
              <a:spcBef>
                <a:spcPct val="20000"/>
              </a:spcBef>
              <a:buClr>
                <a:schemeClr val="accent3"/>
              </a:buClr>
              <a:buSzPct val="95000"/>
              <a:buFont typeface="Wingdings 2"/>
              <a:buNone/>
              <a:defRPr kumimoji="0" sz="2600" kern="1200">
                <a:solidFill>
                  <a:schemeClr val="tx1"/>
                </a:solidFill>
                <a:latin typeface="+mn-lt"/>
                <a:ea typeface="+mn-ea"/>
                <a:cs typeface="+mn-cs"/>
              </a:defRPr>
            </a:lvl1pPr>
            <a:lvl2pPr marL="457200" indent="0" algn="ctr" rtl="0" eaLnBrk="1" latinLnBrk="0" hangingPunct="1">
              <a:spcBef>
                <a:spcPct val="20000"/>
              </a:spcBef>
              <a:buClr>
                <a:schemeClr val="accent1"/>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accent2"/>
              </a:buClr>
              <a:buSzPct val="70000"/>
              <a:buFont typeface="Wingdings 2"/>
              <a:buNone/>
              <a:defRPr kumimoji="0" sz="2100" kern="1200">
                <a:solidFill>
                  <a:schemeClr val="tx1"/>
                </a:solidFill>
                <a:latin typeface="+mn-lt"/>
                <a:ea typeface="+mn-ea"/>
                <a:cs typeface="+mn-cs"/>
              </a:defRPr>
            </a:lvl3pPr>
            <a:lvl4pPr marL="1371600" indent="0" algn="ctr" rtl="0" eaLnBrk="1" latinLnBrk="0" hangingPunct="1">
              <a:spcBef>
                <a:spcPct val="20000"/>
              </a:spcBef>
              <a:buClr>
                <a:schemeClr val="accent3"/>
              </a:buClr>
              <a:buSzPct val="65000"/>
              <a:buFont typeface="Wingdings 2"/>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accent4"/>
              </a:buClr>
              <a:buSzPct val="65000"/>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5"/>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6"/>
              </a:buClr>
              <a:buSzPct val="80000"/>
              <a:buFont typeface="Wingdings 2"/>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tx2"/>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algn="l"/>
            <a:r>
              <a:rPr lang="fr-CA" sz="4200" dirty="0" smtClean="0">
                <a:latin typeface="Elephant" panose="02020904090505020303" pitchFamily="18" charset="0"/>
              </a:rPr>
              <a:t>Le Stress</a:t>
            </a:r>
            <a:endParaRPr lang="fr-CA" sz="4200" dirty="0" smtClean="0">
              <a:latin typeface="Elephant" panose="02020904090505020303" pitchFamily="18" charset="0"/>
            </a:endParaRPr>
          </a:p>
          <a:p>
            <a:pPr algn="l"/>
            <a:endParaRPr lang="fr-CA" dirty="0">
              <a:latin typeface="Elephant" panose="02020904090505020303" pitchFamily="18" charset="0"/>
            </a:endParaRPr>
          </a:p>
        </p:txBody>
      </p:sp>
      <p:sp>
        <p:nvSpPr>
          <p:cNvPr id="5" name="Sous-titre 2"/>
          <p:cNvSpPr txBox="1">
            <a:spLocks/>
          </p:cNvSpPr>
          <p:nvPr/>
        </p:nvSpPr>
        <p:spPr>
          <a:xfrm rot="21178458">
            <a:off x="328192" y="1194066"/>
            <a:ext cx="3600400" cy="1440160"/>
          </a:xfrm>
          <a:prstGeom prst="rect">
            <a:avLst/>
          </a:prstGeom>
        </p:spPr>
        <p:txBody>
          <a:bodyPr vert="horz" lIns="0" rIns="18288">
            <a:normAutofit/>
          </a:bodyPr>
          <a:lstStyle>
            <a:lvl1pPr marL="0" marR="45720" indent="0" algn="r" rtl="0" eaLnBrk="1" latinLnBrk="0" hangingPunct="1">
              <a:spcBef>
                <a:spcPct val="20000"/>
              </a:spcBef>
              <a:buClr>
                <a:schemeClr val="accent3"/>
              </a:buClr>
              <a:buSzPct val="95000"/>
              <a:buFont typeface="Wingdings 2"/>
              <a:buNone/>
              <a:defRPr kumimoji="0" sz="2600" kern="1200">
                <a:solidFill>
                  <a:schemeClr val="tx1"/>
                </a:solidFill>
                <a:latin typeface="+mn-lt"/>
                <a:ea typeface="+mn-ea"/>
                <a:cs typeface="+mn-cs"/>
              </a:defRPr>
            </a:lvl1pPr>
            <a:lvl2pPr marL="457200" indent="0" algn="ctr" rtl="0" eaLnBrk="1" latinLnBrk="0" hangingPunct="1">
              <a:spcBef>
                <a:spcPct val="20000"/>
              </a:spcBef>
              <a:buClr>
                <a:schemeClr val="accent1"/>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accent2"/>
              </a:buClr>
              <a:buSzPct val="70000"/>
              <a:buFont typeface="Wingdings 2"/>
              <a:buNone/>
              <a:defRPr kumimoji="0" sz="2100" kern="1200">
                <a:solidFill>
                  <a:schemeClr val="tx1"/>
                </a:solidFill>
                <a:latin typeface="+mn-lt"/>
                <a:ea typeface="+mn-ea"/>
                <a:cs typeface="+mn-cs"/>
              </a:defRPr>
            </a:lvl3pPr>
            <a:lvl4pPr marL="1371600" indent="0" algn="ctr" rtl="0" eaLnBrk="1" latinLnBrk="0" hangingPunct="1">
              <a:spcBef>
                <a:spcPct val="20000"/>
              </a:spcBef>
              <a:buClr>
                <a:schemeClr val="accent3"/>
              </a:buClr>
              <a:buSzPct val="65000"/>
              <a:buFont typeface="Wingdings 2"/>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accent4"/>
              </a:buClr>
              <a:buSzPct val="65000"/>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5"/>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6"/>
              </a:buClr>
              <a:buSzPct val="80000"/>
              <a:buFont typeface="Wingdings 2"/>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tx2"/>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algn="l"/>
            <a:r>
              <a:rPr lang="fr-CA" sz="1200" dirty="0"/>
              <a:t>Le </a:t>
            </a:r>
            <a:r>
              <a:rPr lang="fr-CA" sz="1200" dirty="0">
                <a:hlinkClick r:id="rId2"/>
              </a:rPr>
              <a:t>stress</a:t>
            </a:r>
            <a:r>
              <a:rPr lang="fr-CA" sz="1200" dirty="0"/>
              <a:t>, c’est une réaction physique de ton corps qui est tout à fait normale. En fait, le stress est essentiel! C’est lui qui te donne l’énergie pour étudier pour ton examen ou la motivation pour réussir ton cours de conduite. Mais s’il s’accumule, il peut t’affecter…</a:t>
            </a:r>
            <a:endParaRPr lang="fr-CA" sz="1200" dirty="0" smtClean="0"/>
          </a:p>
        </p:txBody>
      </p:sp>
      <p:sp>
        <p:nvSpPr>
          <p:cNvPr id="7" name="Rectangle 6"/>
          <p:cNvSpPr/>
          <p:nvPr/>
        </p:nvSpPr>
        <p:spPr>
          <a:xfrm>
            <a:off x="4797152" y="771518"/>
            <a:ext cx="1782628" cy="4154984"/>
          </a:xfrm>
          <a:prstGeom prst="rect">
            <a:avLst/>
          </a:prstGeom>
        </p:spPr>
        <p:txBody>
          <a:bodyPr wrap="square">
            <a:spAutoFit/>
          </a:bodyPr>
          <a:lstStyle/>
          <a:p>
            <a:pPr algn="ctr"/>
            <a:r>
              <a:rPr lang="fr-CA"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Showcard Gothic" panose="04020904020102020604" pitchFamily="82" charset="0"/>
              </a:rPr>
              <a:t>Adolescents de 12 à 17 </a:t>
            </a:r>
            <a:r>
              <a:rPr lang="fr-CA"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Showcard Gothic" panose="04020904020102020604" pitchFamily="82" charset="0"/>
              </a:rPr>
              <a:t>ans</a:t>
            </a:r>
          </a:p>
          <a:p>
            <a:pPr algn="ctr"/>
            <a:r>
              <a:rPr lang="fr-CA" dirty="0" smtClean="0"/>
              <a:t> </a:t>
            </a:r>
            <a:r>
              <a:rPr lang="fr-CA" sz="1400" dirty="0" smtClean="0"/>
              <a:t>Les réactions </a:t>
            </a:r>
            <a:r>
              <a:rPr lang="fr-CA" sz="1400" dirty="0"/>
              <a:t>de stress sont personnelles. Tu peux trouver quelque chose de stressant, et ton </a:t>
            </a:r>
            <a:r>
              <a:rPr lang="fr-CA" sz="1400" dirty="0" err="1"/>
              <a:t>ami·e</a:t>
            </a:r>
            <a:r>
              <a:rPr lang="fr-CA" sz="1400" dirty="0"/>
              <a:t> percevra la même situation comme pas du tout stressante. Il est donc important que tu t’écoutes et t’attardes à ce que tu ressens, sans te laisser influencer par les autres.</a:t>
            </a:r>
            <a:endParaRPr lang="fr-CA" sz="1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Showcard Gothic" panose="04020904020102020604" pitchFamily="82" charset="0"/>
            </a:endParaRPr>
          </a:p>
        </p:txBody>
      </p:sp>
      <p:sp>
        <p:nvSpPr>
          <p:cNvPr id="8" name="Rectangle 7"/>
          <p:cNvSpPr/>
          <p:nvPr/>
        </p:nvSpPr>
        <p:spPr>
          <a:xfrm>
            <a:off x="272565" y="4937465"/>
            <a:ext cx="5689298" cy="3400931"/>
          </a:xfrm>
          <a:prstGeom prst="rect">
            <a:avLst/>
          </a:prstGeom>
        </p:spPr>
        <p:txBody>
          <a:bodyPr wrap="square">
            <a:spAutoFit/>
          </a:bodyPr>
          <a:lstStyle/>
          <a:p>
            <a:r>
              <a:rPr lang="fr-CA"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tencil" panose="040409050D0802020404" pitchFamily="82" charset="0"/>
              </a:rPr>
              <a:t>Comment bien gérer son stress</a:t>
            </a:r>
            <a:endParaRPr lang="fr-CA" sz="2000" b="1" i="1" dirty="0">
              <a:latin typeface="Stencil" panose="040409050D0802020404" pitchFamily="82" charset="0"/>
            </a:endParaRPr>
          </a:p>
          <a:p>
            <a:endParaRPr lang="fr-CA" sz="1400" dirty="0"/>
          </a:p>
          <a:p>
            <a:r>
              <a:rPr lang="fr-CA" sz="1300" dirty="0">
                <a:latin typeface="Comic Sans MS" panose="030F0702030302020204" pitchFamily="66" charset="0"/>
              </a:rPr>
              <a:t>Créez un équilibre entre le travail et les loisirs. ... </a:t>
            </a:r>
          </a:p>
          <a:p>
            <a:endParaRPr lang="fr-CA" sz="1300" dirty="0">
              <a:latin typeface="Comic Sans MS" panose="030F0702030302020204" pitchFamily="66" charset="0"/>
            </a:endParaRPr>
          </a:p>
          <a:p>
            <a:r>
              <a:rPr lang="fr-CA" sz="1300" dirty="0" smtClean="0">
                <a:latin typeface="Comic Sans MS" panose="030F0702030302020204" pitchFamily="66" charset="0"/>
              </a:rPr>
              <a:t>Prenez </a:t>
            </a:r>
            <a:r>
              <a:rPr lang="fr-CA" sz="1300" dirty="0">
                <a:latin typeface="Comic Sans MS" panose="030F0702030302020204" pitchFamily="66" charset="0"/>
              </a:rPr>
              <a:t>le temps de rire.</a:t>
            </a:r>
          </a:p>
          <a:p>
            <a:endParaRPr lang="fr-CA" sz="1300" dirty="0" smtClean="0">
              <a:latin typeface="Comic Sans MS" panose="030F0702030302020204" pitchFamily="66" charset="0"/>
            </a:endParaRPr>
          </a:p>
          <a:p>
            <a:r>
              <a:rPr lang="fr-CA" sz="1300" dirty="0" smtClean="0">
                <a:latin typeface="Comic Sans MS" panose="030F0702030302020204" pitchFamily="66" charset="0"/>
              </a:rPr>
              <a:t>Apprenez </a:t>
            </a:r>
            <a:r>
              <a:rPr lang="fr-CA" sz="1300" dirty="0">
                <a:latin typeface="Comic Sans MS" panose="030F0702030302020204" pitchFamily="66" charset="0"/>
              </a:rPr>
              <a:t>à déléguer; vous n'avez pas à tout faire vous mêmes.</a:t>
            </a:r>
          </a:p>
          <a:p>
            <a:endParaRPr lang="fr-CA" sz="1300" dirty="0" smtClean="0">
              <a:latin typeface="Comic Sans MS" panose="030F0702030302020204" pitchFamily="66" charset="0"/>
            </a:endParaRPr>
          </a:p>
          <a:p>
            <a:r>
              <a:rPr lang="fr-CA" sz="1300" dirty="0" smtClean="0">
                <a:latin typeface="Comic Sans MS" panose="030F0702030302020204" pitchFamily="66" charset="0"/>
              </a:rPr>
              <a:t>Utilisez </a:t>
            </a:r>
            <a:r>
              <a:rPr lang="fr-CA" sz="1300" dirty="0">
                <a:latin typeface="Comic Sans MS" panose="030F0702030302020204" pitchFamily="66" charset="0"/>
              </a:rPr>
              <a:t>des techniques de relaxation comme le yoga ou la méditation. ... </a:t>
            </a:r>
          </a:p>
          <a:p>
            <a:endParaRPr lang="fr-CA" sz="1300" dirty="0" smtClean="0">
              <a:latin typeface="Comic Sans MS" panose="030F0702030302020204" pitchFamily="66" charset="0"/>
            </a:endParaRPr>
          </a:p>
          <a:p>
            <a:r>
              <a:rPr lang="fr-CA" sz="1300" dirty="0" smtClean="0">
                <a:latin typeface="Comic Sans MS" panose="030F0702030302020204" pitchFamily="66" charset="0"/>
              </a:rPr>
              <a:t>Faites </a:t>
            </a:r>
            <a:r>
              <a:rPr lang="fr-CA" sz="1300" dirty="0">
                <a:latin typeface="Comic Sans MS" panose="030F0702030302020204" pitchFamily="66" charset="0"/>
              </a:rPr>
              <a:t>beaucoup d'exercice. ... </a:t>
            </a:r>
          </a:p>
          <a:p>
            <a:endParaRPr lang="fr-CA" sz="1300" dirty="0" smtClean="0">
              <a:latin typeface="Comic Sans MS" panose="030F0702030302020204" pitchFamily="66" charset="0"/>
            </a:endParaRPr>
          </a:p>
          <a:p>
            <a:r>
              <a:rPr lang="fr-CA" sz="1300" dirty="0" smtClean="0">
                <a:latin typeface="Comic Sans MS" panose="030F0702030302020204" pitchFamily="66" charset="0"/>
              </a:rPr>
              <a:t>Apprenez </a:t>
            </a:r>
            <a:r>
              <a:rPr lang="fr-CA" sz="1300" dirty="0">
                <a:latin typeface="Comic Sans MS" panose="030F0702030302020204" pitchFamily="66" charset="0"/>
              </a:rPr>
              <a:t>à </a:t>
            </a:r>
            <a:r>
              <a:rPr lang="fr-CA" sz="1300" b="1" dirty="0">
                <a:latin typeface="Comic Sans MS" panose="030F0702030302020204" pitchFamily="66" charset="0"/>
              </a:rPr>
              <a:t>gérer</a:t>
            </a:r>
            <a:r>
              <a:rPr lang="fr-CA" sz="1300" dirty="0">
                <a:latin typeface="Comic Sans MS" panose="030F0702030302020204" pitchFamily="66" charset="0"/>
              </a:rPr>
              <a:t> votre temps. ... </a:t>
            </a:r>
          </a:p>
          <a:p>
            <a:endParaRPr lang="fr-CA" sz="1300" dirty="0" smtClean="0">
              <a:latin typeface="Comic Sans MS" panose="030F0702030302020204" pitchFamily="66" charset="0"/>
            </a:endParaRPr>
          </a:p>
          <a:p>
            <a:r>
              <a:rPr lang="fr-CA" sz="1300" dirty="0" smtClean="0">
                <a:latin typeface="Comic Sans MS" panose="030F0702030302020204" pitchFamily="66" charset="0"/>
              </a:rPr>
              <a:t>Mangez sainement</a:t>
            </a:r>
            <a:r>
              <a:rPr lang="fr-CA" sz="1300" dirty="0">
                <a:latin typeface="Comic Sans MS" panose="030F0702030302020204" pitchFamily="66" charset="0"/>
              </a:rPr>
              <a:t>.</a:t>
            </a:r>
          </a:p>
          <a:p>
            <a:pPr lvl="0"/>
            <a:endParaRPr lang="fr-CA" sz="1400" dirty="0"/>
          </a:p>
        </p:txBody>
      </p:sp>
      <p:sp>
        <p:nvSpPr>
          <p:cNvPr id="16" name="Nuage 15"/>
          <p:cNvSpPr/>
          <p:nvPr/>
        </p:nvSpPr>
        <p:spPr>
          <a:xfrm>
            <a:off x="3149590" y="7481592"/>
            <a:ext cx="3430190" cy="1440161"/>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15" name="Rectangle 14"/>
          <p:cNvSpPr/>
          <p:nvPr/>
        </p:nvSpPr>
        <p:spPr>
          <a:xfrm>
            <a:off x="3376276" y="7764642"/>
            <a:ext cx="3254368" cy="923330"/>
          </a:xfrm>
          <a:prstGeom prst="rect">
            <a:avLst/>
          </a:prstGeom>
        </p:spPr>
        <p:txBody>
          <a:bodyPr wrap="square">
            <a:spAutoFit/>
          </a:bodyPr>
          <a:lstStyle/>
          <a:p>
            <a:pPr algn="ctr"/>
            <a:r>
              <a:rPr lang="fr-CA" sz="1400" dirty="0">
                <a:solidFill>
                  <a:schemeClr val="bg1"/>
                </a:solidFill>
              </a:rPr>
              <a:t>Joindre un intervenant Tel-jeunes </a:t>
            </a:r>
            <a:endParaRPr lang="fr-CA" sz="1400" dirty="0" smtClean="0">
              <a:solidFill>
                <a:schemeClr val="bg1"/>
              </a:solidFill>
            </a:endParaRPr>
          </a:p>
          <a:p>
            <a:pPr algn="ctr"/>
            <a:r>
              <a:rPr lang="fr-CA" sz="1400" dirty="0" smtClean="0">
                <a:solidFill>
                  <a:schemeClr val="bg1"/>
                </a:solidFill>
              </a:rPr>
              <a:t>Téléphone</a:t>
            </a:r>
            <a:r>
              <a:rPr lang="fr-CA" sz="1400" dirty="0">
                <a:solidFill>
                  <a:schemeClr val="bg1"/>
                </a:solidFill>
              </a:rPr>
              <a:t>: 1 800 263-2266 </a:t>
            </a:r>
            <a:endParaRPr lang="fr-CA" sz="1400" dirty="0" smtClean="0">
              <a:solidFill>
                <a:schemeClr val="bg1"/>
              </a:solidFill>
            </a:endParaRPr>
          </a:p>
          <a:p>
            <a:pPr algn="ctr"/>
            <a:r>
              <a:rPr lang="fr-CA" sz="1400" dirty="0" smtClean="0">
                <a:solidFill>
                  <a:schemeClr val="bg1"/>
                </a:solidFill>
              </a:rPr>
              <a:t>Texto</a:t>
            </a:r>
            <a:r>
              <a:rPr lang="fr-CA" sz="1400" dirty="0">
                <a:solidFill>
                  <a:schemeClr val="bg1"/>
                </a:solidFill>
              </a:rPr>
              <a:t>: 514 600-1002</a:t>
            </a:r>
          </a:p>
          <a:p>
            <a:pPr algn="ctr"/>
            <a:endParaRPr lang="fr-CA" sz="1200" dirty="0">
              <a:solidFill>
                <a:schemeClr val="bg1"/>
              </a:solidFill>
            </a:endParaRPr>
          </a:p>
        </p:txBody>
      </p:sp>
      <p:sp>
        <p:nvSpPr>
          <p:cNvPr id="17" name="AutoShape 4" descr="ballon foot png - ballon de foot 3d PNG image with transparent ..."/>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CA"/>
          </a:p>
        </p:txBody>
      </p:sp>
      <p:pic>
        <p:nvPicPr>
          <p:cNvPr id="1032" name="Picture 8" descr="INTERNATIONAL – Un ballon pour éclairer le monde (VIDEO) | Ballon ...">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116631" y="30525"/>
            <a:ext cx="581035" cy="581035"/>
          </a:xfrm>
          <a:prstGeom prst="rect">
            <a:avLst/>
          </a:prstGeom>
          <a:noFill/>
          <a:extLst>
            <a:ext uri="{909E8E84-426E-40DD-AFC4-6F175D3DCCD1}">
              <a14:hiddenFill xmlns:a14="http://schemas.microsoft.com/office/drawing/2010/main">
                <a:solidFill>
                  <a:srgbClr val="FFFFFF"/>
                </a:solidFill>
              </a14:hiddenFill>
            </a:ext>
          </a:extLst>
        </p:spPr>
      </p:pic>
      <p:sp>
        <p:nvSpPr>
          <p:cNvPr id="18" name="AutoShape 6" descr="ballon foot png - ballon de foot 3d PNG image with transparent ..."/>
          <p:cNvSpPr>
            <a:spLocks noChangeAspect="1" noChangeArrowheads="1"/>
          </p:cNvSpPr>
          <p:nvPr/>
        </p:nvSpPr>
        <p:spPr bwMode="auto">
          <a:xfrm>
            <a:off x="215900" y="15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CA"/>
          </a:p>
        </p:txBody>
      </p:sp>
      <p:sp>
        <p:nvSpPr>
          <p:cNvPr id="2" name="Titre 1"/>
          <p:cNvSpPr>
            <a:spLocks noGrp="1"/>
          </p:cNvSpPr>
          <p:nvPr>
            <p:ph type="ctrTitle"/>
          </p:nvPr>
        </p:nvSpPr>
        <p:spPr>
          <a:xfrm>
            <a:off x="397933" y="251519"/>
            <a:ext cx="6038808" cy="432048"/>
          </a:xfrm>
        </p:spPr>
        <p:txBody>
          <a:bodyPr>
            <a:normAutofit fontScale="90000"/>
          </a:bodyPr>
          <a:lstStyle/>
          <a:p>
            <a:pPr algn="ctr"/>
            <a:r>
              <a:rPr lang="fr-CA" sz="3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Éducation Physique et à la santé</a:t>
            </a:r>
            <a:endParaRPr lang="fr-CA" sz="32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9" name="Rectangle 18"/>
          <p:cNvSpPr/>
          <p:nvPr/>
        </p:nvSpPr>
        <p:spPr>
          <a:xfrm>
            <a:off x="170294" y="8446100"/>
            <a:ext cx="2664298" cy="215444"/>
          </a:xfrm>
          <a:prstGeom prst="rect">
            <a:avLst/>
          </a:prstGeom>
        </p:spPr>
        <p:txBody>
          <a:bodyPr wrap="square">
            <a:spAutoFit/>
          </a:bodyPr>
          <a:lstStyle/>
          <a:p>
            <a:r>
              <a:rPr lang="fr-CA" sz="800" b="1" dirty="0">
                <a:latin typeface="Comic Sans MS" panose="030F0702030302020204" pitchFamily="66" charset="0"/>
              </a:rPr>
              <a:t>Source</a:t>
            </a:r>
            <a:r>
              <a:rPr lang="fr-CA" sz="800" dirty="0">
                <a:latin typeface="Comic Sans MS" panose="030F0702030302020204" pitchFamily="66" charset="0"/>
              </a:rPr>
              <a:t> : https://</a:t>
            </a:r>
            <a:r>
              <a:rPr lang="fr-CA" sz="800" dirty="0" smtClean="0">
                <a:latin typeface="Comic Sans MS" panose="030F0702030302020204" pitchFamily="66" charset="0"/>
              </a:rPr>
              <a:t>www.teljeunes.com</a:t>
            </a:r>
            <a:endParaRPr lang="fr-CA" sz="800" dirty="0">
              <a:latin typeface="Impact" panose="020B0806030902050204" pitchFamily="34" charset="0"/>
            </a:endParaRPr>
          </a:p>
        </p:txBody>
      </p:sp>
      <p:sp>
        <p:nvSpPr>
          <p:cNvPr id="20" name="Sous-titre 2"/>
          <p:cNvSpPr txBox="1">
            <a:spLocks/>
          </p:cNvSpPr>
          <p:nvPr/>
        </p:nvSpPr>
        <p:spPr>
          <a:xfrm>
            <a:off x="368300" y="3347864"/>
            <a:ext cx="4290603" cy="969131"/>
          </a:xfrm>
          <a:prstGeom prst="rect">
            <a:avLst/>
          </a:prstGeom>
        </p:spPr>
        <p:txBody>
          <a:bodyPr vert="horz" lIns="91440" tIns="45720" rIns="91440" bIns="45720" rtlCol="0">
            <a:noAutofit/>
          </a:bodyPr>
          <a:lstStyle>
            <a:lvl1pPr marL="0" indent="0" algn="r" defTabSz="914400" rtl="0" eaLnBrk="1" latinLnBrk="0" hangingPunct="1">
              <a:spcBef>
                <a:spcPct val="20000"/>
              </a:spcBef>
              <a:spcAft>
                <a:spcPts val="600"/>
              </a:spcAft>
              <a:buSzPct val="160000"/>
              <a:buFont typeface="Wingdings" pitchFamily="2" charset="2"/>
              <a:buNone/>
              <a:defRPr sz="2400" kern="1200">
                <a:solidFill>
                  <a:schemeClr val="tx1"/>
                </a:solidFill>
                <a:effectLst>
                  <a:outerShdw blurRad="38100" dist="38100" dir="2700000" algn="tl">
                    <a:srgbClr val="000000">
                      <a:alpha val="43137"/>
                    </a:srgbClr>
                  </a:outerShdw>
                </a:effectLst>
                <a:latin typeface="+mn-lt"/>
                <a:ea typeface="+mn-ea"/>
                <a:cs typeface="+mn-cs"/>
              </a:defRPr>
            </a:lvl1pPr>
            <a:lvl2pPr marL="457200" indent="0" algn="ctr" defTabSz="914400" rtl="0" eaLnBrk="1" latinLnBrk="0" hangingPunct="1">
              <a:spcBef>
                <a:spcPct val="20000"/>
              </a:spcBef>
              <a:spcAft>
                <a:spcPts val="600"/>
              </a:spcAft>
              <a:buSzPct val="160000"/>
              <a:buFont typeface="Wingdings" pitchFamily="2" charset="2"/>
              <a:buNone/>
              <a:defRPr sz="2400" kern="1200">
                <a:solidFill>
                  <a:schemeClr val="tx1">
                    <a:tint val="75000"/>
                  </a:schemeClr>
                </a:solidFill>
                <a:effectLst>
                  <a:outerShdw blurRad="38100" dist="38100" dir="2700000" algn="tl">
                    <a:srgbClr val="000000">
                      <a:alpha val="43137"/>
                    </a:srgbClr>
                  </a:outerShdw>
                </a:effectLst>
                <a:latin typeface="+mn-lt"/>
                <a:ea typeface="+mn-ea"/>
                <a:cs typeface="+mn-cs"/>
              </a:defRPr>
            </a:lvl2pPr>
            <a:lvl3pPr marL="914400" indent="0" algn="ctr" defTabSz="914400" rtl="0" eaLnBrk="1" latinLnBrk="0" hangingPunct="1">
              <a:spcBef>
                <a:spcPct val="20000"/>
              </a:spcBef>
              <a:spcAft>
                <a:spcPts val="600"/>
              </a:spcAft>
              <a:buSzPct val="160000"/>
              <a:buFont typeface="Wingdings" pitchFamily="2" charset="2"/>
              <a:buNone/>
              <a:defRPr sz="2000" kern="1200">
                <a:solidFill>
                  <a:schemeClr val="tx1">
                    <a:tint val="75000"/>
                  </a:schemeClr>
                </a:solidFill>
                <a:effectLst>
                  <a:outerShdw blurRad="38100" dist="38100" dir="2700000" algn="tl">
                    <a:srgbClr val="000000">
                      <a:alpha val="43137"/>
                    </a:srgbClr>
                  </a:outerShdw>
                </a:effectLst>
                <a:latin typeface="+mn-lt"/>
                <a:ea typeface="+mn-ea"/>
                <a:cs typeface="+mn-cs"/>
              </a:defRPr>
            </a:lvl3pPr>
            <a:lvl4pPr marL="1371600" indent="0" algn="ctr" defTabSz="914400" rtl="0" eaLnBrk="1" latinLnBrk="0" hangingPunct="1">
              <a:spcBef>
                <a:spcPct val="20000"/>
              </a:spcBef>
              <a:spcAft>
                <a:spcPts val="600"/>
              </a:spcAft>
              <a:buSzPct val="160000"/>
              <a:buFont typeface="Wingdings" pitchFamily="2" charset="2"/>
              <a:buNone/>
              <a:defRPr sz="1800" kern="1200">
                <a:solidFill>
                  <a:schemeClr val="tx1">
                    <a:tint val="75000"/>
                  </a:schemeClr>
                </a:solidFill>
                <a:effectLst>
                  <a:outerShdw blurRad="38100" dist="38100" dir="2700000" algn="tl">
                    <a:srgbClr val="000000">
                      <a:alpha val="43137"/>
                    </a:srgbClr>
                  </a:outerShdw>
                </a:effectLst>
                <a:latin typeface="+mn-lt"/>
                <a:ea typeface="+mn-ea"/>
                <a:cs typeface="+mn-cs"/>
              </a:defRPr>
            </a:lvl4pPr>
            <a:lvl5pPr marL="1828800" indent="0" algn="ctr" defTabSz="914400" rtl="0" eaLnBrk="1" latinLnBrk="0" hangingPunct="1">
              <a:spcBef>
                <a:spcPct val="20000"/>
              </a:spcBef>
              <a:spcAft>
                <a:spcPts val="600"/>
              </a:spcAft>
              <a:buSzPct val="160000"/>
              <a:buFont typeface="Wingdings" pitchFamily="2" charset="2"/>
              <a:buNone/>
              <a:defRPr sz="1800" kern="1200">
                <a:solidFill>
                  <a:schemeClr val="tx1">
                    <a:tint val="75000"/>
                  </a:schemeClr>
                </a:solidFill>
                <a:effectLst>
                  <a:outerShdw blurRad="38100" dist="38100" dir="2700000" algn="tl">
                    <a:srgbClr val="000000">
                      <a:alpha val="43137"/>
                    </a:srgbClr>
                  </a:outerShdw>
                </a:effectLst>
                <a:latin typeface="+mn-lt"/>
                <a:ea typeface="+mn-ea"/>
                <a:cs typeface="+mn-cs"/>
              </a:defRPr>
            </a:lvl5pPr>
            <a:lvl6pPr marL="2286000" indent="0" algn="ctr" defTabSz="914400" rtl="0" eaLnBrk="1" latinLnBrk="0" hangingPunct="1">
              <a:spcBef>
                <a:spcPts val="24"/>
              </a:spcBef>
              <a:spcAft>
                <a:spcPts val="600"/>
              </a:spcAft>
              <a:buClrTx/>
              <a:buSzPct val="130000"/>
              <a:buFont typeface="Wingdings" pitchFamily="2" charset="2"/>
              <a:buNone/>
              <a:defRPr sz="1600" kern="1200">
                <a:solidFill>
                  <a:schemeClr val="tx1">
                    <a:tint val="75000"/>
                  </a:schemeClr>
                </a:solidFill>
                <a:effectLst>
                  <a:outerShdw blurRad="38100" dist="38100" dir="2700000" algn="ctr" rotWithShape="0">
                    <a:srgbClr val="000000">
                      <a:alpha val="43000"/>
                    </a:srgbClr>
                  </a:outerShdw>
                </a:effectLst>
                <a:latin typeface="+mn-lt"/>
                <a:ea typeface="+mn-ea"/>
                <a:cs typeface="+mn-cs"/>
              </a:defRPr>
            </a:lvl6pPr>
            <a:lvl7pPr marL="2743200" indent="0" algn="ctr" defTabSz="914400" rtl="0" eaLnBrk="1" latinLnBrk="0" hangingPunct="1">
              <a:spcBef>
                <a:spcPts val="24"/>
              </a:spcBef>
              <a:spcAft>
                <a:spcPts val="600"/>
              </a:spcAft>
              <a:buClrTx/>
              <a:buSzPct val="130000"/>
              <a:buFont typeface="Wingdings" pitchFamily="2" charset="2"/>
              <a:buNone/>
              <a:defRPr sz="1600" kern="1200">
                <a:solidFill>
                  <a:schemeClr val="tx1">
                    <a:tint val="75000"/>
                  </a:schemeClr>
                </a:solidFill>
                <a:effectLst>
                  <a:outerShdw blurRad="38100" dist="38100" dir="2700000" algn="ctr" rotWithShape="0">
                    <a:srgbClr val="000000">
                      <a:alpha val="43000"/>
                    </a:srgbClr>
                  </a:outerShdw>
                </a:effectLst>
                <a:latin typeface="+mn-lt"/>
                <a:ea typeface="+mn-ea"/>
                <a:cs typeface="+mn-cs"/>
              </a:defRPr>
            </a:lvl7pPr>
            <a:lvl8pPr marL="3200400" indent="0" algn="ctr" defTabSz="914400" rtl="0" eaLnBrk="1" latinLnBrk="0" hangingPunct="1">
              <a:spcBef>
                <a:spcPts val="24"/>
              </a:spcBef>
              <a:spcAft>
                <a:spcPts val="600"/>
              </a:spcAft>
              <a:buClrTx/>
              <a:buSzPct val="130000"/>
              <a:buFont typeface="Wingdings" pitchFamily="2" charset="2"/>
              <a:buNone/>
              <a:defRPr sz="1600" kern="1200">
                <a:solidFill>
                  <a:schemeClr val="tx1">
                    <a:tint val="75000"/>
                  </a:schemeClr>
                </a:solidFill>
                <a:effectLst>
                  <a:outerShdw blurRad="38100" dist="38100" dir="2700000" algn="ctr" rotWithShape="0">
                    <a:srgbClr val="000000">
                      <a:alpha val="43000"/>
                    </a:srgbClr>
                  </a:outerShdw>
                </a:effectLst>
                <a:latin typeface="+mn-lt"/>
                <a:ea typeface="+mn-ea"/>
                <a:cs typeface="+mn-cs"/>
              </a:defRPr>
            </a:lvl8pPr>
            <a:lvl9pPr marL="3657600" indent="0" algn="ctr" defTabSz="914400" rtl="0" eaLnBrk="1" latinLnBrk="0" hangingPunct="1">
              <a:spcBef>
                <a:spcPts val="24"/>
              </a:spcBef>
              <a:spcAft>
                <a:spcPts val="600"/>
              </a:spcAft>
              <a:buClrTx/>
              <a:buSzPct val="130000"/>
              <a:buFont typeface="Wingdings" pitchFamily="2" charset="2"/>
              <a:buNone/>
              <a:defRPr sz="1600" kern="1200">
                <a:solidFill>
                  <a:schemeClr val="tx1">
                    <a:tint val="75000"/>
                  </a:schemeClr>
                </a:solidFill>
                <a:effectLst>
                  <a:outerShdw blurRad="38100" dist="38100" dir="2700000" algn="ctr" rotWithShape="0">
                    <a:srgbClr val="000000">
                      <a:alpha val="43000"/>
                    </a:srgbClr>
                  </a:outerShdw>
                </a:effectLst>
                <a:latin typeface="+mn-lt"/>
                <a:ea typeface="+mn-ea"/>
                <a:cs typeface="+mn-cs"/>
              </a:defRPr>
            </a:lvl9pPr>
          </a:lstStyle>
          <a:p>
            <a:pPr algn="l"/>
            <a:r>
              <a:rPr lang="fr-CA" sz="1400" dirty="0">
                <a:solidFill>
                  <a:schemeClr val="bg1"/>
                </a:solidFill>
                <a:effectLst/>
              </a:rPr>
              <a:t>Boule dans la gorge, nœud dans l’estomac, compression dans le thorax, perte ou augmentation de l’appétit, problème de sommeil, malaise généralisé, perte de concentration, tristesse, irritabilité, fatigue… il y a plusieurs signes qui t’indiquent que le stress que tu subis n’est pas sain pour toi.</a:t>
            </a:r>
            <a:endParaRPr lang="fr-CA" sz="1400" dirty="0">
              <a:solidFill>
                <a:schemeClr val="bg1"/>
              </a:solidFill>
            </a:endParaRPr>
          </a:p>
        </p:txBody>
      </p:sp>
    </p:spTree>
    <p:extLst>
      <p:ext uri="{BB962C8B-B14F-4D97-AF65-F5344CB8AC3E}">
        <p14:creationId xmlns:p14="http://schemas.microsoft.com/office/powerpoint/2010/main" val="363314995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1"/>
          <p:cNvSpPr>
            <a:spLocks noChangeArrowheads="1"/>
          </p:cNvSpPr>
          <p:nvPr/>
        </p:nvSpPr>
        <p:spPr bwMode="auto">
          <a:xfrm>
            <a:off x="320919" y="133346"/>
            <a:ext cx="6317624"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altLang="fr-FR" b="1" i="0" u="none" strike="noStrike" normalizeH="0" baseline="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ahoma" pitchFamily="34" charset="0"/>
                <a:ea typeface="Calibri" pitchFamily="34" charset="0"/>
                <a:cs typeface="Tahoma" pitchFamily="34" charset="0"/>
              </a:rPr>
              <a:t>D</a:t>
            </a:r>
            <a:r>
              <a:rPr kumimoji="0" lang="fr-CA" altLang="fr-FR" b="1" i="0" u="none" strike="noStrike" normalizeH="0" baseline="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alibri"/>
                <a:ea typeface="Calibri" pitchFamily="34" charset="0"/>
                <a:cs typeface="Tahoma" pitchFamily="34" charset="0"/>
              </a:rPr>
              <a:t>é</a:t>
            </a:r>
            <a:r>
              <a:rPr kumimoji="0" lang="fr-CA" altLang="fr-FR" b="1" i="0" u="none" strike="noStrike" normalizeH="0" baseline="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ahoma" pitchFamily="34" charset="0"/>
                <a:ea typeface="Calibri" pitchFamily="34" charset="0"/>
                <a:cs typeface="Tahoma" pitchFamily="34" charset="0"/>
              </a:rPr>
              <a:t>fi de la semaine</a:t>
            </a:r>
            <a:r>
              <a:rPr kumimoji="0" lang="fr-CA" altLang="fr-FR" b="1" i="0" u="none" strike="noStrike" normalizeH="0" baseline="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alibri"/>
                <a:ea typeface="Calibri" pitchFamily="34" charset="0"/>
                <a:cs typeface="Tahoma" pitchFamily="34" charset="0"/>
              </a:rPr>
              <a:t> </a:t>
            </a:r>
            <a:r>
              <a:rPr kumimoji="0" lang="fr-CA" altLang="fr-FR" b="1" i="0" u="none" strike="noStrike" normalizeH="0" baseline="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ahoma" pitchFamily="34" charset="0"/>
                <a:ea typeface="Calibri" pitchFamily="34" charset="0"/>
                <a:cs typeface="Tahoma"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CA" altLang="fr-F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fr-CA" altLang="fr-FR" sz="1200" b="0" i="0" u="none" strike="noStrike" cap="none" normalizeH="0" baseline="0" dirty="0" smtClean="0">
                <a:ln>
                  <a:noFill/>
                </a:ln>
                <a:solidFill>
                  <a:schemeClr val="tx1"/>
                </a:solidFill>
                <a:effectLst/>
                <a:latin typeface="+mj-lt"/>
                <a:ea typeface="Calibri" pitchFamily="34" charset="0"/>
                <a:cs typeface="Tahoma" pitchFamily="34" charset="0"/>
              </a:rPr>
              <a:t>Votre défi pour la semaine est de réaliser les </a:t>
            </a:r>
            <a:r>
              <a:rPr kumimoji="0" lang="fr-CA" altLang="fr-FR" sz="1200" b="0" i="0" u="none" strike="noStrike" cap="none" normalizeH="0" baseline="0" dirty="0" smtClean="0">
                <a:ln>
                  <a:noFill/>
                </a:ln>
                <a:solidFill>
                  <a:schemeClr val="tx1"/>
                </a:solidFill>
                <a:effectLst/>
                <a:latin typeface="+mj-lt"/>
                <a:ea typeface="Calibri" pitchFamily="34" charset="0"/>
                <a:cs typeface="Tahoma" pitchFamily="34" charset="0"/>
              </a:rPr>
              <a:t>exercices </a:t>
            </a:r>
            <a:r>
              <a:rPr kumimoji="0" lang="fr-CA" altLang="fr-FR" sz="1200" b="0" i="0" u="none" strike="noStrike" cap="none" normalizeH="0" baseline="0" dirty="0" smtClean="0">
                <a:ln>
                  <a:noFill/>
                </a:ln>
                <a:solidFill>
                  <a:schemeClr val="tx1"/>
                </a:solidFill>
                <a:effectLst/>
                <a:latin typeface="+mj-lt"/>
                <a:ea typeface="Calibri" pitchFamily="34" charset="0"/>
                <a:cs typeface="Tahoma" pitchFamily="34" charset="0"/>
              </a:rPr>
              <a:t>suivants.</a:t>
            </a:r>
            <a:endParaRPr kumimoji="0" lang="fr-CA" altLang="fr-FR" sz="1200" b="0" i="0" u="none" strike="noStrike" cap="none" normalizeH="0" baseline="0" dirty="0" smtClean="0">
              <a:ln>
                <a:noFill/>
              </a:ln>
              <a:solidFill>
                <a:schemeClr val="tx1"/>
              </a:solidFill>
              <a:effectLst/>
              <a:latin typeface="+mj-lt"/>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fr-CA" altLang="fr-FR" sz="1200" b="0" i="0" u="none" strike="noStrike" cap="none" normalizeH="0" baseline="0" dirty="0" smtClean="0">
                <a:ln>
                  <a:noFill/>
                </a:ln>
                <a:solidFill>
                  <a:schemeClr val="tx1"/>
                </a:solidFill>
                <a:effectLst/>
                <a:latin typeface="+mj-lt"/>
                <a:ea typeface="Calibri" pitchFamily="34" charset="0"/>
                <a:cs typeface="Tahoma" pitchFamily="34" charset="0"/>
              </a:rPr>
              <a:t> (Environ 3-4 fois durant la semaine) :</a:t>
            </a:r>
            <a:endParaRPr kumimoji="0" lang="fr-CA" altLang="fr-FR" sz="1200" b="0" i="0" u="none" strike="noStrike" cap="none" normalizeH="0" baseline="0" dirty="0" smtClean="0">
              <a:ln>
                <a:noFill/>
              </a:ln>
              <a:solidFill>
                <a:schemeClr val="tx1"/>
              </a:solidFill>
              <a:effectLst/>
              <a:latin typeface="+mj-lt"/>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fr-CA" altLang="fr-FR" sz="1200" b="1" i="0" u="none" strike="noStrike" cap="none" normalizeH="0" baseline="0" dirty="0" smtClean="0">
                <a:ln>
                  <a:noFill/>
                </a:ln>
                <a:solidFill>
                  <a:schemeClr val="tx1"/>
                </a:solidFill>
                <a:effectLst/>
                <a:latin typeface="+mj-lt"/>
                <a:ea typeface="Calibri" pitchFamily="34" charset="0"/>
                <a:cs typeface="Tahoma" pitchFamily="34" charset="0"/>
              </a:rPr>
              <a:t>*Effectuer un échauffement et  un retour au calme en fonction de l’activité physique  pratiquée. </a:t>
            </a:r>
            <a:endParaRPr kumimoji="0" lang="fr-CA" altLang="fr-FR" sz="1200" b="0" i="0" u="none" strike="noStrike" cap="none" normalizeH="0" baseline="0" dirty="0" smtClean="0">
              <a:ln>
                <a:noFill/>
              </a:ln>
              <a:solidFill>
                <a:schemeClr val="tx1"/>
              </a:solidFill>
              <a:effectLst/>
              <a:latin typeface="+mj-lt"/>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fr-CA" altLang="fr-FR" sz="1200" b="0" i="1" u="none" strike="noStrike" cap="none" normalizeH="0" baseline="0" dirty="0" smtClean="0">
              <a:ln>
                <a:noFill/>
              </a:ln>
              <a:solidFill>
                <a:schemeClr val="tx1"/>
              </a:solidFill>
              <a:effectLst/>
              <a:latin typeface="+mj-lt"/>
              <a:cs typeface="Arial" pitchFamily="34" charset="0"/>
            </a:endParaRPr>
          </a:p>
        </p:txBody>
      </p:sp>
      <p:sp>
        <p:nvSpPr>
          <p:cNvPr id="8" name="Rectangle 12"/>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altLang="fr-FR" sz="1800" b="0" i="0" u="none" strike="noStrike" cap="none" normalizeH="0" baseline="0" smtClean="0">
                <a:ln>
                  <a:noFill/>
                </a:ln>
                <a:solidFill>
                  <a:schemeClr val="tx1"/>
                </a:solidFill>
                <a:effectLst/>
                <a:latin typeface="Arial" pitchFamily="34" charset="0"/>
                <a:cs typeface="Arial" pitchFamily="34" charset="0"/>
              </a:rPr>
              <a:t/>
            </a:r>
            <a:br>
              <a:rPr kumimoji="0" lang="fr-CA" altLang="fr-FR" sz="1800" b="0" i="0" u="none" strike="noStrike" cap="none" normalizeH="0" baseline="0" smtClean="0">
                <a:ln>
                  <a:noFill/>
                </a:ln>
                <a:solidFill>
                  <a:schemeClr val="tx1"/>
                </a:solidFill>
                <a:effectLst/>
                <a:latin typeface="Arial" pitchFamily="34" charset="0"/>
                <a:cs typeface="Arial" pitchFamily="34" charset="0"/>
              </a:rPr>
            </a:br>
            <a:endParaRPr kumimoji="0" lang="fr-CA" altLang="fr-FR"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CA"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14"/>
          <p:cNvSpPr>
            <a:spLocks noChangeArrowheads="1"/>
          </p:cNvSpPr>
          <p:nvPr/>
        </p:nvSpPr>
        <p:spPr bwMode="auto">
          <a:xfrm>
            <a:off x="0" y="91440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17"/>
          <p:cNvSpPr>
            <a:spLocks noChangeArrowheads="1"/>
          </p:cNvSpPr>
          <p:nvPr/>
        </p:nvSpPr>
        <p:spPr bwMode="auto">
          <a:xfrm>
            <a:off x="-603448" y="7524328"/>
            <a:ext cx="5010965"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fr-FR" sz="2400" b="1" i="0" u="none" strike="noStrike" normalizeH="0" baseline="0" dirty="0" smtClean="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latin typeface="Impact" panose="020B0806030902050204" pitchFamily="34" charset="0"/>
                <a:ea typeface="Calibri" pitchFamily="34" charset="0"/>
                <a:cs typeface="Tahoma" pitchFamily="34" charset="0"/>
              </a:rPr>
              <a:t>Bonne semaine!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fr-FR" sz="2400" b="1" i="0" u="none" strike="noStrike" normalizeH="0" baseline="0" dirty="0" smtClean="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latin typeface="Impact" panose="020B0806030902050204" pitchFamily="34" charset="0"/>
                <a:ea typeface="Calibri" pitchFamily="34" charset="0"/>
                <a:cs typeface="Tahoma" pitchFamily="34" charset="0"/>
              </a:rPr>
              <a:t>Jean-Pierre </a:t>
            </a:r>
            <a:r>
              <a:rPr kumimoji="0" lang="fr-CA" altLang="fr-FR" sz="2400" b="1" i="0" u="none" strike="noStrike" normalizeH="0" baseline="0" dirty="0" err="1" smtClean="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latin typeface="Impact" panose="020B0806030902050204" pitchFamily="34" charset="0"/>
                <a:ea typeface="Calibri" pitchFamily="34" charset="0"/>
                <a:cs typeface="Tahoma" pitchFamily="34" charset="0"/>
              </a:rPr>
              <a:t>Stea</a:t>
            </a:r>
            <a:endParaRPr kumimoji="0" lang="fr-CA" altLang="fr-FR" sz="2400" b="1" i="0" u="none" strike="noStrike" normalizeH="0" baseline="0" dirty="0" smtClean="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latin typeface="Impact" panose="020B0806030902050204"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fr-CA"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AutoShape 23" descr="Converse, Chuck Taylor All Stars, Espadrilles PNG - Converse ..."/>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5" name="AutoShape 25" descr="Converse, Chuck Taylor All Stars, Espadrilles PNG - Converse ..."/>
          <p:cNvSpPr>
            <a:spLocks noChangeAspect="1" noChangeArrowheads="1"/>
          </p:cNvSpPr>
          <p:nvPr/>
        </p:nvSpPr>
        <p:spPr bwMode="auto">
          <a:xfrm>
            <a:off x="215900" y="15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6" name="AutoShape 31" descr="Jumpman, Air Jordan, Dessin PNG - Jumpman, Air Jordan, Dessin ..."/>
          <p:cNvSpPr>
            <a:spLocks noChangeAspect="1" noChangeArrowheads="1"/>
          </p:cNvSpPr>
          <p:nvPr/>
        </p:nvSpPr>
        <p:spPr bwMode="auto">
          <a:xfrm>
            <a:off x="368300" y="1682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 name="AutoShape 33" descr="Jumpman, Air Jordan, Dessin PNG - Jumpman, Air Jordan, Dessin ..."/>
          <p:cNvSpPr>
            <a:spLocks noChangeAspect="1" noChangeArrowheads="1"/>
          </p:cNvSpPr>
          <p:nvPr/>
        </p:nvSpPr>
        <p:spPr bwMode="auto">
          <a:xfrm>
            <a:off x="520700" y="3206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8" name="AutoShape 35" descr="Jumpman, Air Jordan, Dessin PNG - Jumpman, Air Jordan, Dessin ..."/>
          <p:cNvSpPr>
            <a:spLocks noChangeAspect="1" noChangeArrowheads="1"/>
          </p:cNvSpPr>
          <p:nvPr/>
        </p:nvSpPr>
        <p:spPr bwMode="auto">
          <a:xfrm>
            <a:off x="673100" y="4730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CA"/>
          </a:p>
        </p:txBody>
      </p:sp>
      <p:pic>
        <p:nvPicPr>
          <p:cNvPr id="2085" name="Picture 37" descr="Free Cartoon Shoes Transparent, Download Free Clip Art, Free Clip ...">
            <a:hlinkClick r:id="rId2"/>
          </p:cNvPr>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754" b="97990" l="0" r="98633"/>
                    </a14:imgEffect>
                  </a14:imgLayer>
                </a14:imgProps>
              </a:ext>
              <a:ext uri="{28A0092B-C50C-407E-A947-70E740481C1C}">
                <a14:useLocalDpi xmlns:a14="http://schemas.microsoft.com/office/drawing/2010/main" val="0"/>
              </a:ext>
            </a:extLst>
          </a:blip>
          <a:srcRect/>
          <a:stretch>
            <a:fillRect/>
          </a:stretch>
        </p:blipFill>
        <p:spPr bwMode="auto">
          <a:xfrm>
            <a:off x="3412612" y="7310789"/>
            <a:ext cx="1974767" cy="1535073"/>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Défi 100 jours de bruno Chauzi - 30 minutes de sport quotidien">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28041" y="1767508"/>
            <a:ext cx="4303379" cy="5040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4393078"/>
      </p:ext>
    </p:extLst>
  </p:cSld>
  <p:clrMapOvr>
    <a:masterClrMapping/>
  </p:clrMapOvr>
  <p:transition/>
</p:sld>
</file>

<file path=ppt/theme/theme1.xml><?xml version="1.0" encoding="utf-8"?>
<a:theme xmlns:a="http://schemas.openxmlformats.org/drawingml/2006/main" name="Kilter">
  <a:themeElements>
    <a:clrScheme name="Personnalisé 6">
      <a:dk1>
        <a:sysClr val="windowText" lastClr="000000"/>
      </a:dk1>
      <a:lt1>
        <a:sysClr val="window" lastClr="FFFFFF"/>
      </a:lt1>
      <a:dk2>
        <a:srgbClr val="92D050"/>
      </a:dk2>
      <a:lt2>
        <a:srgbClr val="AEE8FB"/>
      </a:lt2>
      <a:accent1>
        <a:srgbClr val="76C5EF"/>
      </a:accent1>
      <a:accent2>
        <a:srgbClr val="FEA022"/>
      </a:accent2>
      <a:accent3>
        <a:srgbClr val="FF6700"/>
      </a:accent3>
      <a:accent4>
        <a:srgbClr val="70A525"/>
      </a:accent4>
      <a:accent5>
        <a:srgbClr val="A5D848"/>
      </a:accent5>
      <a:accent6>
        <a:srgbClr val="20768C"/>
      </a:accent6>
      <a:hlink>
        <a:srgbClr val="7AB6E8"/>
      </a:hlink>
      <a:folHlink>
        <a:srgbClr val="83B0D3"/>
      </a:folHlink>
    </a:clrScheme>
    <a:fontScheme name="Kilter">
      <a:maj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ilter">
      <a:fillStyleLst>
        <a:solidFill>
          <a:schemeClr val="phClr"/>
        </a:solidFill>
        <a:gradFill rotWithShape="1">
          <a:gsLst>
            <a:gs pos="0">
              <a:schemeClr val="phClr">
                <a:tint val="14000"/>
                <a:satMod val="180000"/>
                <a:lumMod val="100000"/>
              </a:schemeClr>
            </a:gs>
            <a:gs pos="42000">
              <a:schemeClr val="phClr">
                <a:tint val="40000"/>
                <a:satMod val="160000"/>
                <a:lumMod val="94000"/>
              </a:schemeClr>
            </a:gs>
            <a:gs pos="100000">
              <a:schemeClr val="phClr">
                <a:tint val="94000"/>
                <a:satMod val="140000"/>
              </a:schemeClr>
            </a:gs>
          </a:gsLst>
          <a:lin ang="5160000" scaled="1"/>
        </a:gradFill>
        <a:gradFill rotWithShape="1">
          <a:gsLst>
            <a:gs pos="38000">
              <a:schemeClr val="phClr">
                <a:satMod val="120000"/>
              </a:schemeClr>
            </a:gs>
            <a:gs pos="100000">
              <a:schemeClr val="phClr">
                <a:shade val="60000"/>
                <a:satMod val="180000"/>
                <a:lumMod val="70000"/>
              </a:schemeClr>
            </a:gs>
          </a:gsLst>
          <a:lin ang="4680000" scaled="0"/>
        </a:gradFill>
      </a:fillStyleLst>
      <a:lnStyleLst>
        <a:ln w="12700" cap="flat" cmpd="sng" algn="ctr">
          <a:solidFill>
            <a:schemeClr val="phClr">
              <a:shade val="50000"/>
            </a:schemeClr>
          </a:solidFill>
          <a:prstDash val="solid"/>
        </a:ln>
        <a:ln w="25400" cap="flat" cmpd="sng" algn="ctr">
          <a:solidFill>
            <a:schemeClr val="phClr">
              <a:shade val="75000"/>
              <a:lumMod val="90000"/>
            </a:schemeClr>
          </a:solidFill>
          <a:prstDash val="solid"/>
        </a:ln>
        <a:ln w="38100" cap="flat" cmpd="sng" algn="ctr">
          <a:solidFill>
            <a:schemeClr val="phClr"/>
          </a:solidFill>
          <a:prstDash val="solid"/>
        </a:ln>
      </a:lnStyleLst>
      <a:effectStyleLst>
        <a:effectStyle>
          <a:effectLst>
            <a:outerShdw blurRad="63500" dist="12700" dir="5400000" sx="102000" sy="102000" rotWithShape="0">
              <a:srgbClr val="000000">
                <a:alpha val="20000"/>
              </a:srgbClr>
            </a:outerShdw>
          </a:effectLst>
        </a:effectStyle>
        <a:effectStyle>
          <a:effectLst>
            <a:outerShdw blurRad="76200" dist="25400" dir="5400000" rotWithShape="0">
              <a:srgbClr val="000000">
                <a:alpha val="50000"/>
              </a:srgbClr>
            </a:outerShdw>
          </a:effectLst>
          <a:scene3d>
            <a:camera prst="orthographicFront">
              <a:rot lat="0" lon="0" rev="0"/>
            </a:camera>
            <a:lightRig rig="glow" dir="tl">
              <a:rot lat="0" lon="0" rev="19800000"/>
            </a:lightRig>
          </a:scene3d>
          <a:sp3d prstMaterial="metal">
            <a:bevelT w="152400" h="63500" prst="softRound"/>
          </a:sp3d>
        </a:effectStyle>
        <a:effectStyle>
          <a:effectLst>
            <a:outerShdw blurRad="107950" dist="12700" dir="5040000" rotWithShape="0">
              <a:srgbClr val="000000">
                <a:alpha val="54000"/>
              </a:srgbClr>
            </a:outerShdw>
          </a:effectLst>
          <a:scene3d>
            <a:camera prst="orthographicFront">
              <a:rot lat="0" lon="0" rev="0"/>
            </a:camera>
            <a:lightRig rig="threePt" dir="tl">
              <a:rot lat="0" lon="0" rev="19800000"/>
            </a:lightRig>
          </a:scene3d>
          <a:sp3d prstMaterial="plastic">
            <a:bevelT h="63500" prst="softRound"/>
          </a:sp3d>
        </a:effectStyle>
      </a:effectStyleLst>
      <a:bgFillStyleLst>
        <a:solidFill>
          <a:schemeClr val="phClr"/>
        </a:solidFill>
        <a:gradFill rotWithShape="1">
          <a:gsLst>
            <a:gs pos="0">
              <a:schemeClr val="phClr">
                <a:tint val="95000"/>
                <a:satMod val="140000"/>
                <a:lumMod val="120000"/>
              </a:schemeClr>
            </a:gs>
            <a:gs pos="100000">
              <a:schemeClr val="phClr">
                <a:tint val="95000"/>
                <a:shade val="70000"/>
                <a:satMod val="180000"/>
                <a:lumMod val="82000"/>
              </a:schemeClr>
            </a:gs>
          </a:gsLst>
          <a:path path="circle">
            <a:fillToRect l="25000" t="25000" r="25000" b="25000"/>
          </a:path>
        </a:gradFill>
        <a:gradFill rotWithShape="1">
          <a:gsLst>
            <a:gs pos="0">
              <a:schemeClr val="phClr">
                <a:tint val="94000"/>
                <a:satMod val="140000"/>
                <a:lumMod val="120000"/>
              </a:schemeClr>
            </a:gs>
            <a:gs pos="100000">
              <a:schemeClr val="phClr">
                <a:tint val="97000"/>
                <a:shade val="70000"/>
                <a:satMod val="190000"/>
                <a:lumMod val="72000"/>
              </a:schemeClr>
            </a:gs>
          </a:gsLst>
          <a:path path="circle">
            <a:fillToRect l="50000" t="50000" r="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TM01859865[[fn=Ordonné]]</Template>
  <TotalTime>97</TotalTime>
  <Words>239</Words>
  <Application>Microsoft Office PowerPoint</Application>
  <PresentationFormat>Affichage à l'écran (4:3)</PresentationFormat>
  <Paragraphs>34</Paragraphs>
  <Slides>2</Slides>
  <Notes>0</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Kilter</vt:lpstr>
      <vt:lpstr>Éducation Physique et à la santé</vt:lpstr>
      <vt:lpstr>Présentation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Éducation Physique et à la santé</dc:title>
  <dc:creator>jean-pierre stea</dc:creator>
  <cp:lastModifiedBy>jean-pierre stea</cp:lastModifiedBy>
  <cp:revision>12</cp:revision>
  <dcterms:created xsi:type="dcterms:W3CDTF">2020-04-05T22:48:48Z</dcterms:created>
  <dcterms:modified xsi:type="dcterms:W3CDTF">2020-04-22T14:05:27Z</dcterms:modified>
</cp:coreProperties>
</file>