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Lst>
  <p:sldSz cx="6858000" cy="9144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62" autoAdjust="0"/>
  </p:normalViewPr>
  <p:slideViewPr>
    <p:cSldViewPr>
      <p:cViewPr>
        <p:scale>
          <a:sx n="50" d="100"/>
          <a:sy n="50" d="100"/>
        </p:scale>
        <p:origin x="-2316" y="-132"/>
      </p:cViewPr>
      <p:guideLst>
        <p:guide orient="horz" pos="2880"/>
        <p:guide pos="216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10" name="Rounded Rectangle 9"/>
          <p:cNvSpPr/>
          <p:nvPr/>
        </p:nvSpPr>
        <p:spPr>
          <a:xfrm rot="20707748">
            <a:off x="-463155" y="-870068"/>
            <a:ext cx="4998455" cy="5256923"/>
          </a:xfrm>
          <a:custGeom>
            <a:avLst/>
            <a:gdLst/>
            <a:ahLst/>
            <a:cxnLst/>
            <a:rect l="l" t="t" r="r" b="b"/>
            <a:pathLst>
              <a:path w="6664606" h="3942692">
                <a:moveTo>
                  <a:pt x="1046923" y="0"/>
                </a:moveTo>
                <a:lnTo>
                  <a:pt x="6664606" y="1491692"/>
                </a:lnTo>
                <a:lnTo>
                  <a:pt x="6664606" y="3860602"/>
                </a:lnTo>
                <a:cubicBezTo>
                  <a:pt x="6664606" y="3905939"/>
                  <a:pt x="6627853" y="3942692"/>
                  <a:pt x="6582516" y="3942692"/>
                </a:cubicBezTo>
                <a:lnTo>
                  <a:pt x="0" y="3942692"/>
                </a:lnTo>
                <a:close/>
              </a:path>
            </a:pathLst>
          </a:custGeom>
          <a:solidFill>
            <a:schemeClr val="bg1">
              <a:alpha val="2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ounded Rectangle 11"/>
          <p:cNvSpPr/>
          <p:nvPr/>
        </p:nvSpPr>
        <p:spPr>
          <a:xfrm rot="20707748">
            <a:off x="4626115" y="-589108"/>
            <a:ext cx="2344883" cy="3235301"/>
          </a:xfrm>
          <a:custGeom>
            <a:avLst/>
            <a:gdLst/>
            <a:ahLst/>
            <a:cxnLst/>
            <a:rect l="l" t="t" r="r" b="b"/>
            <a:pathLst>
              <a:path w="3126510" h="2426476">
                <a:moveTo>
                  <a:pt x="0" y="0"/>
                </a:moveTo>
                <a:lnTo>
                  <a:pt x="3126510" y="830198"/>
                </a:lnTo>
                <a:lnTo>
                  <a:pt x="2702642" y="2426476"/>
                </a:lnTo>
                <a:lnTo>
                  <a:pt x="82091" y="2426476"/>
                </a:lnTo>
                <a:cubicBezTo>
                  <a:pt x="36754" y="2426475"/>
                  <a:pt x="1" y="2389722"/>
                  <a:pt x="1" y="2344385"/>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ounded Rectangle 10"/>
          <p:cNvSpPr/>
          <p:nvPr/>
        </p:nvSpPr>
        <p:spPr>
          <a:xfrm rot="20707748">
            <a:off x="5358074" y="2668753"/>
            <a:ext cx="2009591" cy="6594716"/>
          </a:xfrm>
          <a:custGeom>
            <a:avLst/>
            <a:gdLst/>
            <a:ahLst/>
            <a:cxnLst/>
            <a:rect l="l" t="t" r="r" b="b"/>
            <a:pathLst>
              <a:path w="2679455" h="4946037">
                <a:moveTo>
                  <a:pt x="2679455" y="0"/>
                </a:moveTo>
                <a:lnTo>
                  <a:pt x="1366108" y="4946037"/>
                </a:lnTo>
                <a:lnTo>
                  <a:pt x="0" y="4583288"/>
                </a:lnTo>
                <a:lnTo>
                  <a:pt x="0" y="82090"/>
                </a:lnTo>
                <a:cubicBezTo>
                  <a:pt x="0" y="36753"/>
                  <a:pt x="36753" y="0"/>
                  <a:pt x="82090" y="0"/>
                </a:cubicBez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ounded Rectangle 8"/>
          <p:cNvSpPr/>
          <p:nvPr/>
        </p:nvSpPr>
        <p:spPr>
          <a:xfrm rot="20707748">
            <a:off x="-154216" y="4431056"/>
            <a:ext cx="5533555" cy="6077061"/>
          </a:xfrm>
          <a:custGeom>
            <a:avLst/>
            <a:gdLst/>
            <a:ahLst/>
            <a:cxnLst/>
            <a:rect l="l" t="t" r="r" b="b"/>
            <a:pathLst>
              <a:path w="7378073" h="4557796">
                <a:moveTo>
                  <a:pt x="7327936" y="6451"/>
                </a:moveTo>
                <a:cubicBezTo>
                  <a:pt x="7357400" y="18913"/>
                  <a:pt x="7378073" y="48087"/>
                  <a:pt x="7378073" y="82090"/>
                </a:cubicBezTo>
                <a:lnTo>
                  <a:pt x="7378073" y="4557796"/>
                </a:lnTo>
                <a:lnTo>
                  <a:pt x="0" y="2598658"/>
                </a:lnTo>
                <a:lnTo>
                  <a:pt x="690034" y="0"/>
                </a:lnTo>
                <a:lnTo>
                  <a:pt x="7295983" y="0"/>
                </a:lnTo>
                <a:cubicBezTo>
                  <a:pt x="7307317" y="0"/>
                  <a:pt x="7318115" y="2297"/>
                  <a:pt x="7327936" y="6451"/>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900000">
            <a:off x="410876" y="4843568"/>
            <a:ext cx="4488869" cy="2141469"/>
          </a:xfrm>
        </p:spPr>
        <p:txBody>
          <a:bodyPr>
            <a:normAutofit/>
          </a:bodyPr>
          <a:lstStyle>
            <a:lvl1pPr>
              <a:lnSpc>
                <a:spcPts val="6000"/>
              </a:lnSpc>
              <a:defRPr sz="6000">
                <a:solidFill>
                  <a:schemeClr val="tx1"/>
                </a:solidFill>
              </a:defRPr>
            </a:lvl1pPr>
          </a:lstStyle>
          <a:p>
            <a:r>
              <a:rPr lang="fr-FR" smtClean="0"/>
              <a:t>Modifiez le style du titre</a:t>
            </a:r>
            <a:endParaRPr lang="en-US" dirty="0"/>
          </a:p>
        </p:txBody>
      </p:sp>
      <p:sp>
        <p:nvSpPr>
          <p:cNvPr id="3" name="Subtitle 2"/>
          <p:cNvSpPr>
            <a:spLocks noGrp="1"/>
          </p:cNvSpPr>
          <p:nvPr>
            <p:ph type="subTitle" idx="1"/>
          </p:nvPr>
        </p:nvSpPr>
        <p:spPr>
          <a:xfrm rot="-900000">
            <a:off x="1650859" y="6702974"/>
            <a:ext cx="3491473" cy="1504660"/>
          </a:xfrm>
        </p:spPr>
        <p:txBody>
          <a:bodyPr>
            <a:normAutofit/>
          </a:bodyPr>
          <a:lstStyle>
            <a:lvl1pPr marL="0" indent="0" algn="r">
              <a:buNone/>
              <a:defRPr sz="2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a:xfrm rot="-900000">
            <a:off x="5056099" y="3084381"/>
            <a:ext cx="1143000" cy="486833"/>
          </a:xfrm>
        </p:spPr>
        <p:txBody>
          <a:bodyPr/>
          <a:lstStyle>
            <a:lvl1pPr algn="l">
              <a:defRPr sz="1800">
                <a:solidFill>
                  <a:schemeClr val="tx1"/>
                </a:solidFill>
              </a:defRPr>
            </a:lvl1pPr>
          </a:lstStyle>
          <a:p>
            <a:fld id="{3093A692-167A-4DDE-9987-D1C759AAE746}" type="datetimeFigureOut">
              <a:rPr lang="fr-CA" smtClean="0"/>
              <a:t>2020-04-22</a:t>
            </a:fld>
            <a:endParaRPr lang="fr-CA"/>
          </a:p>
        </p:txBody>
      </p:sp>
      <p:sp>
        <p:nvSpPr>
          <p:cNvPr id="5" name="Footer Placeholder 4"/>
          <p:cNvSpPr>
            <a:spLocks noGrp="1"/>
          </p:cNvSpPr>
          <p:nvPr>
            <p:ph type="ftr" sz="quarter" idx="11"/>
          </p:nvPr>
        </p:nvSpPr>
        <p:spPr>
          <a:xfrm rot="-900000">
            <a:off x="4913470" y="2038173"/>
            <a:ext cx="1849490" cy="486833"/>
          </a:xfrm>
        </p:spPr>
        <p:txBody>
          <a:bodyPr/>
          <a:lstStyle>
            <a:lvl1pPr>
              <a:defRPr>
                <a:solidFill>
                  <a:schemeClr val="tx1"/>
                </a:solidFill>
              </a:defRPr>
            </a:lvl1pPr>
          </a:lstStyle>
          <a:p>
            <a:endParaRPr lang="fr-CA"/>
          </a:p>
        </p:txBody>
      </p:sp>
      <p:sp>
        <p:nvSpPr>
          <p:cNvPr id="6" name="Slide Number Placeholder 5"/>
          <p:cNvSpPr>
            <a:spLocks noGrp="1"/>
          </p:cNvSpPr>
          <p:nvPr>
            <p:ph type="sldNum" sz="quarter" idx="12"/>
          </p:nvPr>
        </p:nvSpPr>
        <p:spPr>
          <a:xfrm rot="-900000">
            <a:off x="4838789" y="1549416"/>
            <a:ext cx="1600200" cy="561384"/>
          </a:xfrm>
        </p:spPr>
        <p:txBody>
          <a:bodyPr anchor="ctr"/>
          <a:lstStyle>
            <a:lvl1pPr algn="l">
              <a:defRPr sz="2400">
                <a:solidFill>
                  <a:schemeClr val="tx1"/>
                </a:solidFill>
              </a:defRPr>
            </a:lvl1pPr>
          </a:lstStyle>
          <a:p>
            <a:fld id="{F6E9B9B3-8A4B-4188-B7F9-F48E2E7C3AC3}" type="slidenum">
              <a:rPr lang="fr-CA" smtClean="0"/>
              <a:t>‹N°›</a:t>
            </a:fld>
            <a:endParaRPr lang="fr-CA"/>
          </a:p>
        </p:txBody>
      </p:sp>
    </p:spTree>
  </p:cSld>
  <p:clrMapOvr>
    <a:masterClrMapping/>
  </p:clrMapOv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12" name="Rounded Rectangle 11"/>
          <p:cNvSpPr/>
          <p:nvPr/>
        </p:nvSpPr>
        <p:spPr>
          <a:xfrm rot="20707748">
            <a:off x="-671939" y="-1021731"/>
            <a:ext cx="6249612" cy="7859173"/>
          </a:xfrm>
          <a:custGeom>
            <a:avLst/>
            <a:gdLst/>
            <a:ahLst/>
            <a:cxnLst/>
            <a:rect l="l" t="t" r="r" b="b"/>
            <a:pathLst>
              <a:path w="8332816" h="5894380">
                <a:moveTo>
                  <a:pt x="1565164" y="0"/>
                </a:moveTo>
                <a:lnTo>
                  <a:pt x="8332816" y="1797049"/>
                </a:lnTo>
                <a:lnTo>
                  <a:pt x="8332816" y="5812290"/>
                </a:lnTo>
                <a:cubicBezTo>
                  <a:pt x="8332816" y="5857627"/>
                  <a:pt x="8296063" y="5894380"/>
                  <a:pt x="8250726" y="5894380"/>
                </a:cubicBezTo>
                <a:lnTo>
                  <a:pt x="0" y="5894380"/>
                </a:ln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ounded Rectangle 12"/>
          <p:cNvSpPr/>
          <p:nvPr/>
        </p:nvSpPr>
        <p:spPr>
          <a:xfrm rot="20707748">
            <a:off x="48560" y="6786157"/>
            <a:ext cx="6396033" cy="3881952"/>
          </a:xfrm>
          <a:custGeom>
            <a:avLst/>
            <a:gdLst/>
            <a:ahLst/>
            <a:cxnLst/>
            <a:rect l="l" t="t" r="r" b="b"/>
            <a:pathLst>
              <a:path w="8528044" h="2911464">
                <a:moveTo>
                  <a:pt x="8477907" y="6451"/>
                </a:moveTo>
                <a:cubicBezTo>
                  <a:pt x="8507371" y="18913"/>
                  <a:pt x="8528044" y="48087"/>
                  <a:pt x="8528044" y="82090"/>
                </a:cubicBezTo>
                <a:lnTo>
                  <a:pt x="8528044" y="2911464"/>
                </a:lnTo>
                <a:lnTo>
                  <a:pt x="0" y="646970"/>
                </a:lnTo>
                <a:lnTo>
                  <a:pt x="171794" y="0"/>
                </a:lnTo>
                <a:lnTo>
                  <a:pt x="8445954" y="0"/>
                </a:lnTo>
                <a:cubicBezTo>
                  <a:pt x="8457288" y="0"/>
                  <a:pt x="8468086" y="2297"/>
                  <a:pt x="8477907" y="6451"/>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le 13"/>
          <p:cNvSpPr/>
          <p:nvPr/>
        </p:nvSpPr>
        <p:spPr>
          <a:xfrm rot="20707748">
            <a:off x="6400446" y="5119337"/>
            <a:ext cx="758433" cy="3992467"/>
          </a:xfrm>
          <a:custGeom>
            <a:avLst/>
            <a:gdLst/>
            <a:ahLst/>
            <a:cxnLst/>
            <a:rect l="l" t="t" r="r" b="b"/>
            <a:pathLst>
              <a:path w="1011244" h="2994350">
                <a:moveTo>
                  <a:pt x="1011244" y="0"/>
                </a:moveTo>
                <a:lnTo>
                  <a:pt x="216140" y="2994350"/>
                </a:lnTo>
                <a:lnTo>
                  <a:pt x="0" y="2936957"/>
                </a:lnTo>
                <a:lnTo>
                  <a:pt x="0" y="82090"/>
                </a:lnTo>
                <a:cubicBezTo>
                  <a:pt x="0" y="36753"/>
                  <a:pt x="36753" y="0"/>
                  <a:pt x="82090" y="0"/>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14"/>
          <p:cNvSpPr/>
          <p:nvPr/>
        </p:nvSpPr>
        <p:spPr>
          <a:xfrm rot="20707748">
            <a:off x="5691368" y="-429116"/>
            <a:ext cx="1482406" cy="5430408"/>
          </a:xfrm>
          <a:custGeom>
            <a:avLst/>
            <a:gdLst/>
            <a:ahLst/>
            <a:cxnLst/>
            <a:rect l="l" t="t" r="r" b="b"/>
            <a:pathLst>
              <a:path w="1976541" h="4072806">
                <a:moveTo>
                  <a:pt x="0" y="0"/>
                </a:moveTo>
                <a:lnTo>
                  <a:pt x="1976541" y="524841"/>
                </a:lnTo>
                <a:lnTo>
                  <a:pt x="1034432" y="4072806"/>
                </a:lnTo>
                <a:lnTo>
                  <a:pt x="82090" y="4072806"/>
                </a:lnTo>
                <a:cubicBezTo>
                  <a:pt x="36753" y="4072806"/>
                  <a:pt x="0" y="4036053"/>
                  <a:pt x="0" y="3990716"/>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900000">
            <a:off x="2387912" y="6347240"/>
            <a:ext cx="3753565" cy="1732723"/>
          </a:xfrm>
        </p:spPr>
        <p:txBody>
          <a:bodyPr anchor="t"/>
          <a:lstStyle/>
          <a:p>
            <a:r>
              <a:rPr lang="fr-FR" smtClean="0"/>
              <a:t>Modifiez le style du titre</a:t>
            </a:r>
            <a:endParaRPr lang="en-US"/>
          </a:p>
        </p:txBody>
      </p:sp>
      <p:sp>
        <p:nvSpPr>
          <p:cNvPr id="3" name="Vertical Text Placeholder 2"/>
          <p:cNvSpPr>
            <a:spLocks noGrp="1"/>
          </p:cNvSpPr>
          <p:nvPr>
            <p:ph type="body" orient="vert" idx="1"/>
          </p:nvPr>
        </p:nvSpPr>
        <p:spPr>
          <a:xfrm rot="-900000">
            <a:off x="586391" y="1312776"/>
            <a:ext cx="4935959" cy="480634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a:xfrm rot="-900000">
            <a:off x="5247304" y="8318004"/>
            <a:ext cx="1143000" cy="486833"/>
          </a:xfrm>
        </p:spPr>
        <p:txBody>
          <a:bodyPr/>
          <a:lstStyle/>
          <a:p>
            <a:fld id="{3093A692-167A-4DDE-9987-D1C759AAE746}" type="datetimeFigureOut">
              <a:rPr lang="fr-CA" smtClean="0"/>
              <a:t>2020-04-22</a:t>
            </a:fld>
            <a:endParaRPr lang="fr-CA"/>
          </a:p>
        </p:txBody>
      </p:sp>
      <p:sp>
        <p:nvSpPr>
          <p:cNvPr id="5" name="Footer Placeholder 4"/>
          <p:cNvSpPr>
            <a:spLocks noGrp="1"/>
          </p:cNvSpPr>
          <p:nvPr>
            <p:ph type="ftr" sz="quarter" idx="11"/>
          </p:nvPr>
        </p:nvSpPr>
        <p:spPr>
          <a:xfrm rot="-900000">
            <a:off x="3991387" y="8126393"/>
            <a:ext cx="2343150" cy="486833"/>
          </a:xfrm>
        </p:spPr>
        <p:txBody>
          <a:bodyPr/>
          <a:lstStyle>
            <a:lvl1pPr algn="r">
              <a:defRPr/>
            </a:lvl1pPr>
          </a:lstStyle>
          <a:p>
            <a:endParaRPr lang="fr-CA"/>
          </a:p>
        </p:txBody>
      </p:sp>
      <p:sp>
        <p:nvSpPr>
          <p:cNvPr id="6" name="Slide Number Placeholder 5"/>
          <p:cNvSpPr>
            <a:spLocks noGrp="1"/>
          </p:cNvSpPr>
          <p:nvPr>
            <p:ph type="sldNum" sz="quarter" idx="12"/>
          </p:nvPr>
        </p:nvSpPr>
        <p:spPr>
          <a:xfrm rot="-900000">
            <a:off x="6137048" y="4329250"/>
            <a:ext cx="680584" cy="486833"/>
          </a:xfrm>
        </p:spPr>
        <p:txBody>
          <a:bodyPr/>
          <a:lstStyle>
            <a:lvl1pPr algn="l">
              <a:defRPr/>
            </a:lvl1pPr>
          </a:lstStyle>
          <a:p>
            <a:fld id="{F6E9B9B3-8A4B-4188-B7F9-F48E2E7C3AC3}" type="slidenum">
              <a:rPr lang="fr-CA" smtClean="0"/>
              <a:t>‹N°›</a:t>
            </a:fld>
            <a:endParaRPr lang="fr-CA"/>
          </a:p>
        </p:txBody>
      </p:sp>
    </p:spTree>
  </p:cSld>
  <p:clrMapOvr>
    <a:masterClrMapping/>
  </p:clrMapOvr>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12" name="Rounded Rectangle 11"/>
          <p:cNvSpPr/>
          <p:nvPr/>
        </p:nvSpPr>
        <p:spPr>
          <a:xfrm rot="20707748">
            <a:off x="-662180" y="-834753"/>
            <a:ext cx="5580117" cy="9796169"/>
          </a:xfrm>
          <a:custGeom>
            <a:avLst/>
            <a:gdLst/>
            <a:ahLst/>
            <a:cxnLst/>
            <a:rect l="l" t="t" r="r" b="b"/>
            <a:pathLst>
              <a:path w="7440156" h="7347127">
                <a:moveTo>
                  <a:pt x="1760047" y="0"/>
                </a:moveTo>
                <a:lnTo>
                  <a:pt x="7440156" y="1508269"/>
                </a:lnTo>
                <a:lnTo>
                  <a:pt x="7440156" y="7265037"/>
                </a:lnTo>
                <a:cubicBezTo>
                  <a:pt x="7440156" y="7310374"/>
                  <a:pt x="7403403" y="7347127"/>
                  <a:pt x="7358066" y="7347127"/>
                </a:cubicBezTo>
                <a:lnTo>
                  <a:pt x="2707078" y="7347127"/>
                </a:lnTo>
                <a:lnTo>
                  <a:pt x="0" y="6628304"/>
                </a:ln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ounded Rectangle 12"/>
          <p:cNvSpPr/>
          <p:nvPr/>
        </p:nvSpPr>
        <p:spPr>
          <a:xfrm rot="20707748">
            <a:off x="2420427" y="8365686"/>
            <a:ext cx="3297508" cy="1556629"/>
          </a:xfrm>
          <a:custGeom>
            <a:avLst/>
            <a:gdLst/>
            <a:ahLst/>
            <a:cxnLst/>
            <a:rect l="l" t="t" r="r" b="b"/>
            <a:pathLst>
              <a:path w="4396677" h="1167472">
                <a:moveTo>
                  <a:pt x="4346539" y="6451"/>
                </a:moveTo>
                <a:cubicBezTo>
                  <a:pt x="4376003" y="18913"/>
                  <a:pt x="4396677" y="48087"/>
                  <a:pt x="4396677" y="82090"/>
                </a:cubicBezTo>
                <a:lnTo>
                  <a:pt x="4396677" y="1167472"/>
                </a:lnTo>
                <a:lnTo>
                  <a:pt x="0" y="0"/>
                </a:lnTo>
                <a:lnTo>
                  <a:pt x="4314586" y="0"/>
                </a:lnTo>
                <a:cubicBezTo>
                  <a:pt x="4325920" y="0"/>
                  <a:pt x="4336718" y="2297"/>
                  <a:pt x="4346539" y="6451"/>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le 13"/>
          <p:cNvSpPr/>
          <p:nvPr/>
        </p:nvSpPr>
        <p:spPr>
          <a:xfrm rot="20707748">
            <a:off x="5744643" y="7279633"/>
            <a:ext cx="1282927" cy="2051585"/>
          </a:xfrm>
          <a:custGeom>
            <a:avLst/>
            <a:gdLst/>
            <a:ahLst/>
            <a:cxnLst/>
            <a:rect l="l" t="t" r="r" b="b"/>
            <a:pathLst>
              <a:path w="1710569" h="1538689">
                <a:moveTo>
                  <a:pt x="1710569" y="1"/>
                </a:moveTo>
                <a:lnTo>
                  <a:pt x="1301993" y="1538689"/>
                </a:lnTo>
                <a:lnTo>
                  <a:pt x="0" y="1192965"/>
                </a:lnTo>
                <a:lnTo>
                  <a:pt x="0" y="82090"/>
                </a:lnTo>
                <a:cubicBezTo>
                  <a:pt x="0" y="36753"/>
                  <a:pt x="36753" y="0"/>
                  <a:pt x="82090" y="0"/>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14"/>
          <p:cNvSpPr/>
          <p:nvPr/>
        </p:nvSpPr>
        <p:spPr>
          <a:xfrm rot="20707748">
            <a:off x="4999820" y="-654307"/>
            <a:ext cx="2299332" cy="7749161"/>
          </a:xfrm>
          <a:custGeom>
            <a:avLst/>
            <a:gdLst/>
            <a:ahLst/>
            <a:cxnLst/>
            <a:rect l="l" t="t" r="r" b="b"/>
            <a:pathLst>
              <a:path w="3065776" h="5811871">
                <a:moveTo>
                  <a:pt x="0" y="0"/>
                </a:moveTo>
                <a:lnTo>
                  <a:pt x="3065776" y="814071"/>
                </a:lnTo>
                <a:lnTo>
                  <a:pt x="1738684" y="5811871"/>
                </a:lnTo>
                <a:lnTo>
                  <a:pt x="82090" y="5811871"/>
                </a:lnTo>
                <a:cubicBezTo>
                  <a:pt x="36753" y="5811871"/>
                  <a:pt x="0" y="5775118"/>
                  <a:pt x="0" y="5729781"/>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rot="-900000">
            <a:off x="5095001" y="681884"/>
            <a:ext cx="1076706" cy="6425184"/>
          </a:xfrm>
        </p:spPr>
        <p:txBody>
          <a:bodyPr vert="eaVert"/>
          <a:lstStyle/>
          <a:p>
            <a:r>
              <a:rPr lang="fr-FR" smtClean="0"/>
              <a:t>Modifiez le style du titre</a:t>
            </a:r>
            <a:endParaRPr lang="en-US" dirty="0"/>
          </a:p>
        </p:txBody>
      </p:sp>
      <p:sp>
        <p:nvSpPr>
          <p:cNvPr id="3" name="Vertical Text Placeholder 2"/>
          <p:cNvSpPr>
            <a:spLocks noGrp="1"/>
          </p:cNvSpPr>
          <p:nvPr>
            <p:ph type="body" orient="vert" idx="1"/>
          </p:nvPr>
        </p:nvSpPr>
        <p:spPr>
          <a:xfrm rot="-900000">
            <a:off x="725822" y="1434232"/>
            <a:ext cx="4049216" cy="6784353"/>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a:xfrm rot="-900000">
            <a:off x="5815584" y="7851649"/>
            <a:ext cx="932688" cy="486833"/>
          </a:xfrm>
        </p:spPr>
        <p:txBody>
          <a:bodyPr/>
          <a:lstStyle>
            <a:lvl1pPr algn="l">
              <a:defRPr/>
            </a:lvl1pPr>
          </a:lstStyle>
          <a:p>
            <a:fld id="{3093A692-167A-4DDE-9987-D1C759AAE746}" type="datetimeFigureOut">
              <a:rPr lang="fr-CA" smtClean="0"/>
              <a:t>2020-04-22</a:t>
            </a:fld>
            <a:endParaRPr lang="fr-CA"/>
          </a:p>
        </p:txBody>
      </p:sp>
      <p:sp>
        <p:nvSpPr>
          <p:cNvPr id="5" name="Footer Placeholder 4"/>
          <p:cNvSpPr>
            <a:spLocks noGrp="1"/>
          </p:cNvSpPr>
          <p:nvPr>
            <p:ph type="ftr" sz="quarter" idx="11"/>
          </p:nvPr>
        </p:nvSpPr>
        <p:spPr>
          <a:xfrm rot="-900000">
            <a:off x="3748356" y="8250993"/>
            <a:ext cx="1785230" cy="486833"/>
          </a:xfrm>
        </p:spPr>
        <p:txBody>
          <a:bodyPr/>
          <a:lstStyle>
            <a:lvl1pPr algn="r">
              <a:defRPr/>
            </a:lvl1pPr>
          </a:lstStyle>
          <a:p>
            <a:endParaRPr lang="fr-CA"/>
          </a:p>
        </p:txBody>
      </p:sp>
      <p:sp>
        <p:nvSpPr>
          <p:cNvPr id="6" name="Slide Number Placeholder 5"/>
          <p:cNvSpPr>
            <a:spLocks noGrp="1"/>
          </p:cNvSpPr>
          <p:nvPr>
            <p:ph type="sldNum" sz="quarter" idx="12"/>
          </p:nvPr>
        </p:nvSpPr>
        <p:spPr>
          <a:xfrm rot="-900000">
            <a:off x="5767578" y="7522465"/>
            <a:ext cx="932688" cy="486833"/>
          </a:xfrm>
        </p:spPr>
        <p:txBody>
          <a:bodyPr/>
          <a:lstStyle>
            <a:lvl1pPr algn="l">
              <a:defRPr/>
            </a:lvl1pPr>
          </a:lstStyle>
          <a:p>
            <a:fld id="{F6E9B9B3-8A4B-4188-B7F9-F48E2E7C3AC3}" type="slidenum">
              <a:rPr lang="fr-CA" smtClean="0"/>
              <a:t>‹N°›</a:t>
            </a:fld>
            <a:endParaRPr lang="fr-CA"/>
          </a:p>
        </p:txBody>
      </p:sp>
    </p:spTree>
  </p:cSld>
  <p:clrMapOvr>
    <a:masterClrMapping/>
  </p:clrMapOv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9" name="Rounded Rectangle 8"/>
          <p:cNvSpPr/>
          <p:nvPr/>
        </p:nvSpPr>
        <p:spPr>
          <a:xfrm rot="907748">
            <a:off x="-649080" y="1134132"/>
            <a:ext cx="2711581" cy="8202299"/>
          </a:xfrm>
          <a:custGeom>
            <a:avLst/>
            <a:gdLst/>
            <a:ahLst/>
            <a:cxnLst/>
            <a:rect l="l" t="t" r="r" b="b"/>
            <a:pathLst>
              <a:path w="3615441" h="6151724">
                <a:moveTo>
                  <a:pt x="0" y="0"/>
                </a:moveTo>
                <a:lnTo>
                  <a:pt x="3533351" y="0"/>
                </a:lnTo>
                <a:cubicBezTo>
                  <a:pt x="3578688" y="0"/>
                  <a:pt x="3615441" y="36753"/>
                  <a:pt x="3615441" y="82090"/>
                </a:cubicBezTo>
                <a:lnTo>
                  <a:pt x="3615441" y="5623909"/>
                </a:lnTo>
                <a:lnTo>
                  <a:pt x="1663219" y="6151724"/>
                </a:ln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ounded Rectangle 12"/>
          <p:cNvSpPr/>
          <p:nvPr/>
        </p:nvSpPr>
        <p:spPr>
          <a:xfrm rot="907748">
            <a:off x="13312" y="-682012"/>
            <a:ext cx="2801546" cy="1850375"/>
          </a:xfrm>
          <a:custGeom>
            <a:avLst/>
            <a:gdLst/>
            <a:ahLst/>
            <a:cxnLst/>
            <a:rect l="l" t="t" r="r" b="b"/>
            <a:pathLst>
              <a:path w="3735394" h="1387781">
                <a:moveTo>
                  <a:pt x="0" y="1009924"/>
                </a:moveTo>
                <a:lnTo>
                  <a:pt x="3735394" y="0"/>
                </a:lnTo>
                <a:lnTo>
                  <a:pt x="3735394" y="1305691"/>
                </a:lnTo>
                <a:cubicBezTo>
                  <a:pt x="3735394" y="1351028"/>
                  <a:pt x="3698641" y="1387781"/>
                  <a:pt x="3653304" y="1387781"/>
                </a:cubicBezTo>
                <a:lnTo>
                  <a:pt x="102160" y="1387781"/>
                </a:ln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le 13"/>
          <p:cNvSpPr/>
          <p:nvPr/>
        </p:nvSpPr>
        <p:spPr>
          <a:xfrm rot="907748">
            <a:off x="1610101" y="8786932"/>
            <a:ext cx="1485769" cy="714136"/>
          </a:xfrm>
          <a:custGeom>
            <a:avLst/>
            <a:gdLst/>
            <a:ahLst/>
            <a:cxnLst/>
            <a:rect l="l" t="t" r="r" b="b"/>
            <a:pathLst>
              <a:path w="1981025" h="535602">
                <a:moveTo>
                  <a:pt x="50137" y="6451"/>
                </a:moveTo>
                <a:cubicBezTo>
                  <a:pt x="59958" y="2297"/>
                  <a:pt x="70756" y="0"/>
                  <a:pt x="82090" y="0"/>
                </a:cubicBezTo>
                <a:lnTo>
                  <a:pt x="1981025" y="0"/>
                </a:lnTo>
                <a:lnTo>
                  <a:pt x="0" y="535602"/>
                </a:lnTo>
                <a:lnTo>
                  <a:pt x="0" y="82090"/>
                </a:lnTo>
                <a:cubicBezTo>
                  <a:pt x="0" y="48087"/>
                  <a:pt x="20674" y="18913"/>
                  <a:pt x="50137" y="6451"/>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14"/>
          <p:cNvSpPr/>
          <p:nvPr/>
        </p:nvSpPr>
        <p:spPr>
          <a:xfrm rot="907748">
            <a:off x="2388856" y="-738178"/>
            <a:ext cx="5087198" cy="10435387"/>
          </a:xfrm>
          <a:custGeom>
            <a:avLst/>
            <a:gdLst/>
            <a:ahLst/>
            <a:cxnLst/>
            <a:rect l="l" t="t" r="r" b="b"/>
            <a:pathLst>
              <a:path w="6782931" h="7826540">
                <a:moveTo>
                  <a:pt x="0" y="1349945"/>
                </a:moveTo>
                <a:lnTo>
                  <a:pt x="4993024" y="0"/>
                </a:lnTo>
                <a:lnTo>
                  <a:pt x="6782931" y="6620302"/>
                </a:lnTo>
                <a:lnTo>
                  <a:pt x="2321435" y="7826540"/>
                </a:lnTo>
                <a:lnTo>
                  <a:pt x="82090" y="7826540"/>
                </a:lnTo>
                <a:cubicBezTo>
                  <a:pt x="36753" y="7826540"/>
                  <a:pt x="0" y="7789787"/>
                  <a:pt x="0" y="7744450"/>
                </a:cubicBez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4500000">
            <a:off x="-1952698" y="4390544"/>
            <a:ext cx="6753271" cy="1271723"/>
          </a:xfrm>
        </p:spPr>
        <p:txBody>
          <a:bodyPr/>
          <a:lstStyle/>
          <a:p>
            <a:r>
              <a:rPr lang="fr-FR" smtClean="0"/>
              <a:t>Modifiez le style du titre</a:t>
            </a:r>
            <a:endParaRPr lang="en-US"/>
          </a:p>
        </p:txBody>
      </p:sp>
      <p:sp>
        <p:nvSpPr>
          <p:cNvPr id="3" name="Content Placeholder 2"/>
          <p:cNvSpPr>
            <a:spLocks noGrp="1"/>
          </p:cNvSpPr>
          <p:nvPr>
            <p:ph idx="1"/>
          </p:nvPr>
        </p:nvSpPr>
        <p:spPr>
          <a:xfrm rot="900000">
            <a:off x="2609272" y="1279622"/>
            <a:ext cx="3494051" cy="6770164"/>
          </a:xfrm>
        </p:spPr>
        <p:txBody>
          <a:bodyPr anchor="ct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a:xfrm rot="900000">
            <a:off x="1268241" y="811086"/>
            <a:ext cx="1342016" cy="486833"/>
          </a:xfrm>
        </p:spPr>
        <p:txBody>
          <a:bodyPr/>
          <a:lstStyle/>
          <a:p>
            <a:fld id="{3093A692-167A-4DDE-9987-D1C759AAE746}" type="datetimeFigureOut">
              <a:rPr lang="fr-CA" smtClean="0"/>
              <a:t>2020-04-22</a:t>
            </a:fld>
            <a:endParaRPr lang="fr-CA"/>
          </a:p>
        </p:txBody>
      </p:sp>
      <p:sp>
        <p:nvSpPr>
          <p:cNvPr id="5" name="Footer Placeholder 4"/>
          <p:cNvSpPr>
            <a:spLocks noGrp="1"/>
          </p:cNvSpPr>
          <p:nvPr>
            <p:ph type="ftr" sz="quarter" idx="11"/>
          </p:nvPr>
        </p:nvSpPr>
        <p:spPr>
          <a:xfrm rot="900000">
            <a:off x="2327715" y="8236729"/>
            <a:ext cx="1794178" cy="486833"/>
          </a:xfrm>
        </p:spPr>
        <p:txBody>
          <a:bodyPr/>
          <a:lstStyle/>
          <a:p>
            <a:endParaRPr lang="fr-CA"/>
          </a:p>
        </p:txBody>
      </p:sp>
      <p:sp>
        <p:nvSpPr>
          <p:cNvPr id="6" name="Slide Number Placeholder 5"/>
          <p:cNvSpPr>
            <a:spLocks noGrp="1"/>
          </p:cNvSpPr>
          <p:nvPr>
            <p:ph type="sldNum" sz="quarter" idx="12"/>
          </p:nvPr>
        </p:nvSpPr>
        <p:spPr>
          <a:xfrm rot="900000">
            <a:off x="949028" y="401064"/>
            <a:ext cx="1715489" cy="486833"/>
          </a:xfrm>
        </p:spPr>
        <p:txBody>
          <a:bodyPr/>
          <a:lstStyle/>
          <a:p>
            <a:fld id="{F6E9B9B3-8A4B-4188-B7F9-F48E2E7C3AC3}" type="slidenum">
              <a:rPr lang="fr-CA" smtClean="0"/>
              <a:t>‹N°›</a:t>
            </a:fld>
            <a:endParaRPr lang="fr-CA"/>
          </a:p>
        </p:txBody>
      </p:sp>
    </p:spTree>
  </p:cSld>
  <p:clrMapOvr>
    <a:masterClrMapping/>
  </p:clrMapOv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17" name="Rounded Rectangle 16"/>
          <p:cNvSpPr/>
          <p:nvPr/>
        </p:nvSpPr>
        <p:spPr>
          <a:xfrm rot="900000">
            <a:off x="-42912" y="-1356913"/>
            <a:ext cx="5558570" cy="4584236"/>
          </a:xfrm>
          <a:custGeom>
            <a:avLst/>
            <a:gdLst/>
            <a:ahLst/>
            <a:cxnLst/>
            <a:rect l="l" t="t" r="r" b="b"/>
            <a:pathLst>
              <a:path w="7411427" h="3438177">
                <a:moveTo>
                  <a:pt x="0" y="1985886"/>
                </a:moveTo>
                <a:lnTo>
                  <a:pt x="7411427" y="0"/>
                </a:lnTo>
                <a:lnTo>
                  <a:pt x="7411427" y="3356087"/>
                </a:lnTo>
                <a:cubicBezTo>
                  <a:pt x="7411427" y="3401424"/>
                  <a:pt x="7374674" y="3438177"/>
                  <a:pt x="7329337" y="3438177"/>
                </a:cubicBezTo>
                <a:lnTo>
                  <a:pt x="389140" y="3438177"/>
                </a:ln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ounded Rectangle 17"/>
          <p:cNvSpPr/>
          <p:nvPr/>
        </p:nvSpPr>
        <p:spPr>
          <a:xfrm rot="900000">
            <a:off x="-582481" y="3223761"/>
            <a:ext cx="5248774" cy="6773441"/>
          </a:xfrm>
          <a:custGeom>
            <a:avLst/>
            <a:gdLst/>
            <a:ahLst/>
            <a:cxnLst/>
            <a:rect l="l" t="t" r="r" b="b"/>
            <a:pathLst>
              <a:path w="6998365" h="5080081">
                <a:moveTo>
                  <a:pt x="0" y="0"/>
                </a:moveTo>
                <a:lnTo>
                  <a:pt x="6916275" y="0"/>
                </a:lnTo>
                <a:cubicBezTo>
                  <a:pt x="6961612" y="0"/>
                  <a:pt x="6998365" y="36753"/>
                  <a:pt x="6998365" y="82090"/>
                </a:cubicBezTo>
                <a:lnTo>
                  <a:pt x="6998365" y="3569608"/>
                </a:lnTo>
                <a:lnTo>
                  <a:pt x="1361203" y="5080081"/>
                </a:ln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ounded Rectangle 18"/>
          <p:cNvSpPr/>
          <p:nvPr/>
        </p:nvSpPr>
        <p:spPr>
          <a:xfrm rot="900000">
            <a:off x="4753551" y="5034417"/>
            <a:ext cx="2326706" cy="4725377"/>
          </a:xfrm>
          <a:custGeom>
            <a:avLst/>
            <a:gdLst/>
            <a:ahLst/>
            <a:cxnLst/>
            <a:rect l="l" t="t" r="r" b="b"/>
            <a:pathLst>
              <a:path w="3102275" h="3544033">
                <a:moveTo>
                  <a:pt x="50137" y="6451"/>
                </a:moveTo>
                <a:cubicBezTo>
                  <a:pt x="59958" y="2297"/>
                  <a:pt x="70756" y="0"/>
                  <a:pt x="82090" y="0"/>
                </a:cubicBezTo>
                <a:lnTo>
                  <a:pt x="2375388" y="0"/>
                </a:lnTo>
                <a:lnTo>
                  <a:pt x="3102275" y="2712781"/>
                </a:lnTo>
                <a:lnTo>
                  <a:pt x="0" y="3544033"/>
                </a:lnTo>
                <a:lnTo>
                  <a:pt x="0" y="82090"/>
                </a:lnTo>
                <a:cubicBezTo>
                  <a:pt x="0" y="48087"/>
                  <a:pt x="20673" y="18913"/>
                  <a:pt x="50137" y="6451"/>
                </a:cubicBez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ounded Rectangle 19"/>
          <p:cNvSpPr/>
          <p:nvPr/>
        </p:nvSpPr>
        <p:spPr>
          <a:xfrm rot="900000">
            <a:off x="5495910" y="-139083"/>
            <a:ext cx="1762970" cy="5094488"/>
          </a:xfrm>
          <a:custGeom>
            <a:avLst/>
            <a:gdLst/>
            <a:ahLst/>
            <a:cxnLst/>
            <a:rect l="l" t="t" r="r" b="b"/>
            <a:pathLst>
              <a:path w="2350627" h="3820866">
                <a:moveTo>
                  <a:pt x="1" y="355523"/>
                </a:moveTo>
                <a:lnTo>
                  <a:pt x="1326829" y="0"/>
                </a:lnTo>
                <a:lnTo>
                  <a:pt x="2350627" y="3820866"/>
                </a:lnTo>
                <a:lnTo>
                  <a:pt x="82091" y="3820866"/>
                </a:lnTo>
                <a:cubicBezTo>
                  <a:pt x="36754" y="3820866"/>
                  <a:pt x="1" y="3784113"/>
                  <a:pt x="0" y="3738776"/>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900000">
            <a:off x="401240" y="3895772"/>
            <a:ext cx="4268141" cy="2094240"/>
          </a:xfrm>
        </p:spPr>
        <p:txBody>
          <a:bodyPr anchor="b">
            <a:noAutofit/>
          </a:bodyPr>
          <a:lstStyle>
            <a:lvl1pPr algn="r">
              <a:defRPr sz="4800" b="0" cap="none" baseline="0"/>
            </a:lvl1pPr>
          </a:lstStyle>
          <a:p>
            <a:r>
              <a:rPr lang="fr-FR" smtClean="0"/>
              <a:t>Modifiez le style du titre</a:t>
            </a:r>
            <a:endParaRPr lang="en-US" dirty="0"/>
          </a:p>
        </p:txBody>
      </p:sp>
      <p:sp>
        <p:nvSpPr>
          <p:cNvPr id="3" name="Text Placeholder 2"/>
          <p:cNvSpPr>
            <a:spLocks noGrp="1"/>
          </p:cNvSpPr>
          <p:nvPr>
            <p:ph type="body" idx="1"/>
          </p:nvPr>
        </p:nvSpPr>
        <p:spPr>
          <a:xfrm rot="900000">
            <a:off x="403387" y="5992269"/>
            <a:ext cx="3953658" cy="2000249"/>
          </a:xfrm>
        </p:spPr>
        <p:txBody>
          <a:bodyPr anchor="t">
            <a:normAutofit/>
          </a:bodyPr>
          <a:lstStyle>
            <a:lvl1pPr marL="0" indent="0" algn="r">
              <a:buNone/>
              <a:defRPr sz="24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a:xfrm rot="900000">
            <a:off x="5158776" y="5015181"/>
            <a:ext cx="1143000" cy="486833"/>
          </a:xfrm>
        </p:spPr>
        <p:txBody>
          <a:bodyPr/>
          <a:lstStyle>
            <a:lvl1pPr algn="l">
              <a:defRPr/>
            </a:lvl1pPr>
          </a:lstStyle>
          <a:p>
            <a:fld id="{3093A692-167A-4DDE-9987-D1C759AAE746}" type="datetimeFigureOut">
              <a:rPr lang="fr-CA" smtClean="0"/>
              <a:t>2020-04-22</a:t>
            </a:fld>
            <a:endParaRPr lang="fr-CA"/>
          </a:p>
        </p:txBody>
      </p:sp>
      <p:sp>
        <p:nvSpPr>
          <p:cNvPr id="5" name="Footer Placeholder 4"/>
          <p:cNvSpPr>
            <a:spLocks noGrp="1"/>
          </p:cNvSpPr>
          <p:nvPr>
            <p:ph type="ftr" sz="quarter" idx="11"/>
          </p:nvPr>
        </p:nvSpPr>
        <p:spPr>
          <a:xfrm rot="900000">
            <a:off x="5292724" y="4227728"/>
            <a:ext cx="1444729" cy="486833"/>
          </a:xfrm>
        </p:spPr>
        <p:txBody>
          <a:bodyPr/>
          <a:lstStyle/>
          <a:p>
            <a:endParaRPr lang="fr-CA"/>
          </a:p>
        </p:txBody>
      </p:sp>
      <p:sp>
        <p:nvSpPr>
          <p:cNvPr id="6" name="Slide Number Placeholder 5"/>
          <p:cNvSpPr>
            <a:spLocks noGrp="1"/>
          </p:cNvSpPr>
          <p:nvPr>
            <p:ph type="sldNum" sz="quarter" idx="12"/>
          </p:nvPr>
        </p:nvSpPr>
        <p:spPr>
          <a:xfrm rot="900000" flipH="1">
            <a:off x="5382273" y="3548210"/>
            <a:ext cx="512984" cy="486833"/>
          </a:xfrm>
        </p:spPr>
        <p:txBody>
          <a:bodyPr/>
          <a:lstStyle>
            <a:lvl1pPr algn="l">
              <a:defRPr/>
            </a:lvl1pPr>
          </a:lstStyle>
          <a:p>
            <a:fld id="{F6E9B9B3-8A4B-4188-B7F9-F48E2E7C3AC3}" type="slidenum">
              <a:rPr lang="fr-CA" smtClean="0"/>
              <a:t>‹N°›</a:t>
            </a:fld>
            <a:endParaRPr lang="fr-CA"/>
          </a:p>
        </p:txBody>
      </p:sp>
    </p:spTree>
  </p:cSld>
  <p:clrMapOvr>
    <a:masterClrMapping/>
  </p:clrMapOv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17" name="Rounded Rectangle 16"/>
          <p:cNvSpPr/>
          <p:nvPr/>
        </p:nvSpPr>
        <p:spPr>
          <a:xfrm rot="20707748">
            <a:off x="-662418" y="-834653"/>
            <a:ext cx="5579930" cy="9792799"/>
          </a:xfrm>
          <a:custGeom>
            <a:avLst/>
            <a:gdLst/>
            <a:ahLst/>
            <a:cxnLst/>
            <a:rect l="l" t="t" r="r" b="b"/>
            <a:pathLst>
              <a:path w="7439907" h="7344599">
                <a:moveTo>
                  <a:pt x="1760047" y="0"/>
                </a:moveTo>
                <a:lnTo>
                  <a:pt x="7439906" y="1508202"/>
                </a:lnTo>
                <a:lnTo>
                  <a:pt x="7439907" y="7262509"/>
                </a:lnTo>
                <a:cubicBezTo>
                  <a:pt x="7439906" y="7307846"/>
                  <a:pt x="7403153" y="7344599"/>
                  <a:pt x="7357816" y="7344599"/>
                </a:cubicBezTo>
                <a:lnTo>
                  <a:pt x="2697558" y="7344599"/>
                </a:lnTo>
                <a:lnTo>
                  <a:pt x="0" y="6628303"/>
                </a:ln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ounded Rectangle 17"/>
          <p:cNvSpPr/>
          <p:nvPr/>
        </p:nvSpPr>
        <p:spPr>
          <a:xfrm rot="20707748">
            <a:off x="2428153" y="8367328"/>
            <a:ext cx="3290546" cy="1553344"/>
          </a:xfrm>
          <a:custGeom>
            <a:avLst/>
            <a:gdLst/>
            <a:ahLst/>
            <a:cxnLst/>
            <a:rect l="l" t="t" r="r" b="b"/>
            <a:pathLst>
              <a:path w="4387395" h="1165008">
                <a:moveTo>
                  <a:pt x="4337258" y="6451"/>
                </a:moveTo>
                <a:cubicBezTo>
                  <a:pt x="4366722" y="18913"/>
                  <a:pt x="4387395" y="48087"/>
                  <a:pt x="4387395" y="82090"/>
                </a:cubicBezTo>
                <a:lnTo>
                  <a:pt x="4387395" y="1165008"/>
                </a:lnTo>
                <a:lnTo>
                  <a:pt x="0" y="0"/>
                </a:lnTo>
                <a:lnTo>
                  <a:pt x="4305305" y="0"/>
                </a:lnTo>
                <a:cubicBezTo>
                  <a:pt x="4316639" y="0"/>
                  <a:pt x="4327437" y="2297"/>
                  <a:pt x="4337258" y="6451"/>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ounded Rectangle 18"/>
          <p:cNvSpPr/>
          <p:nvPr/>
        </p:nvSpPr>
        <p:spPr>
          <a:xfrm rot="20707748">
            <a:off x="5745524" y="7283133"/>
            <a:ext cx="1281768" cy="2048004"/>
          </a:xfrm>
          <a:custGeom>
            <a:avLst/>
            <a:gdLst/>
            <a:ahLst/>
            <a:cxnLst/>
            <a:rect l="l" t="t" r="r" b="b"/>
            <a:pathLst>
              <a:path w="1709024" h="1536003">
                <a:moveTo>
                  <a:pt x="1709024" y="0"/>
                </a:moveTo>
                <a:lnTo>
                  <a:pt x="1301161" y="1536003"/>
                </a:lnTo>
                <a:lnTo>
                  <a:pt x="0" y="1190500"/>
                </a:lnTo>
                <a:lnTo>
                  <a:pt x="0" y="82090"/>
                </a:lnTo>
                <a:cubicBezTo>
                  <a:pt x="0" y="36753"/>
                  <a:pt x="36753" y="0"/>
                  <a:pt x="82090" y="0"/>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ounded Rectangle 19"/>
          <p:cNvSpPr/>
          <p:nvPr/>
        </p:nvSpPr>
        <p:spPr>
          <a:xfrm rot="20707748">
            <a:off x="5000958" y="-654063"/>
            <a:ext cx="2298250" cy="7749163"/>
          </a:xfrm>
          <a:custGeom>
            <a:avLst/>
            <a:gdLst/>
            <a:ahLst/>
            <a:cxnLst/>
            <a:rect l="l" t="t" r="r" b="b"/>
            <a:pathLst>
              <a:path w="3064333" h="5811872">
                <a:moveTo>
                  <a:pt x="0" y="0"/>
                </a:moveTo>
                <a:lnTo>
                  <a:pt x="3064333" y="813688"/>
                </a:lnTo>
                <a:lnTo>
                  <a:pt x="1737140" y="5811872"/>
                </a:lnTo>
                <a:lnTo>
                  <a:pt x="82090" y="5811872"/>
                </a:lnTo>
                <a:cubicBezTo>
                  <a:pt x="36753" y="5811872"/>
                  <a:pt x="0" y="5775119"/>
                  <a:pt x="0" y="5729782"/>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4500000">
            <a:off x="2472999" y="3393579"/>
            <a:ext cx="6427068" cy="1077119"/>
          </a:xfrm>
        </p:spPr>
        <p:txBody>
          <a:bodyPr/>
          <a:lstStyle/>
          <a:p>
            <a:r>
              <a:rPr lang="fr-FR" smtClean="0"/>
              <a:t>Modifiez le style du titre</a:t>
            </a:r>
            <a:endParaRPr lang="en-US"/>
          </a:p>
        </p:txBody>
      </p:sp>
      <p:sp>
        <p:nvSpPr>
          <p:cNvPr id="3" name="Content Placeholder 2"/>
          <p:cNvSpPr>
            <a:spLocks noGrp="1"/>
          </p:cNvSpPr>
          <p:nvPr>
            <p:ph sz="half" idx="1"/>
          </p:nvPr>
        </p:nvSpPr>
        <p:spPr>
          <a:xfrm rot="-900000">
            <a:off x="760829" y="1780082"/>
            <a:ext cx="1933956" cy="64531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rot="-900000">
            <a:off x="2775774" y="824007"/>
            <a:ext cx="1935008" cy="6449568"/>
          </a:xfrm>
        </p:spPr>
        <p:txBody>
          <a:bodyPr anchor="t"/>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a:xfrm rot="-900000">
            <a:off x="5816939" y="7849883"/>
            <a:ext cx="931485" cy="486833"/>
          </a:xfrm>
        </p:spPr>
        <p:txBody>
          <a:bodyPr/>
          <a:lstStyle>
            <a:lvl1pPr algn="l">
              <a:defRPr/>
            </a:lvl1pPr>
          </a:lstStyle>
          <a:p>
            <a:fld id="{3093A692-167A-4DDE-9987-D1C759AAE746}" type="datetimeFigureOut">
              <a:rPr lang="fr-CA" smtClean="0"/>
              <a:t>2020-04-22</a:t>
            </a:fld>
            <a:endParaRPr lang="fr-CA"/>
          </a:p>
        </p:txBody>
      </p:sp>
      <p:sp>
        <p:nvSpPr>
          <p:cNvPr id="6" name="Footer Placeholder 5"/>
          <p:cNvSpPr>
            <a:spLocks noGrp="1"/>
          </p:cNvSpPr>
          <p:nvPr>
            <p:ph type="ftr" sz="quarter" idx="11"/>
          </p:nvPr>
        </p:nvSpPr>
        <p:spPr>
          <a:xfrm rot="-900000">
            <a:off x="3040994" y="7325833"/>
            <a:ext cx="2343150" cy="486833"/>
          </a:xfrm>
        </p:spPr>
        <p:txBody>
          <a:bodyPr/>
          <a:lstStyle>
            <a:lvl1pPr algn="r">
              <a:defRPr/>
            </a:lvl1pPr>
          </a:lstStyle>
          <a:p>
            <a:endParaRPr lang="fr-CA"/>
          </a:p>
        </p:txBody>
      </p:sp>
      <p:sp>
        <p:nvSpPr>
          <p:cNvPr id="7" name="Slide Number Placeholder 6"/>
          <p:cNvSpPr>
            <a:spLocks noGrp="1"/>
          </p:cNvSpPr>
          <p:nvPr>
            <p:ph type="sldNum" sz="quarter" idx="12"/>
          </p:nvPr>
        </p:nvSpPr>
        <p:spPr>
          <a:xfrm rot="-900000">
            <a:off x="5767623" y="7524148"/>
            <a:ext cx="931270" cy="486833"/>
          </a:xfrm>
        </p:spPr>
        <p:txBody>
          <a:bodyPr/>
          <a:lstStyle>
            <a:lvl1pPr algn="l">
              <a:defRPr/>
            </a:lvl1pPr>
          </a:lstStyle>
          <a:p>
            <a:fld id="{F6E9B9B3-8A4B-4188-B7F9-F48E2E7C3AC3}" type="slidenum">
              <a:rPr lang="fr-CA" smtClean="0"/>
              <a:t>‹N°›</a:t>
            </a:fld>
            <a:endParaRPr lang="fr-CA"/>
          </a:p>
        </p:txBody>
      </p:sp>
    </p:spTree>
  </p:cSld>
  <p:clrMapOvr>
    <a:masterClrMapping/>
  </p:clrMapOv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53" name="Rounded Rectangle 52"/>
          <p:cNvSpPr/>
          <p:nvPr/>
        </p:nvSpPr>
        <p:spPr>
          <a:xfrm rot="20707748">
            <a:off x="-662418" y="-834653"/>
            <a:ext cx="5579930" cy="9792799"/>
          </a:xfrm>
          <a:custGeom>
            <a:avLst/>
            <a:gdLst/>
            <a:ahLst/>
            <a:cxnLst/>
            <a:rect l="l" t="t" r="r" b="b"/>
            <a:pathLst>
              <a:path w="7439907" h="7344599">
                <a:moveTo>
                  <a:pt x="1760047" y="0"/>
                </a:moveTo>
                <a:lnTo>
                  <a:pt x="7439906" y="1508202"/>
                </a:lnTo>
                <a:lnTo>
                  <a:pt x="7439907" y="7262509"/>
                </a:lnTo>
                <a:cubicBezTo>
                  <a:pt x="7439906" y="7307846"/>
                  <a:pt x="7403153" y="7344599"/>
                  <a:pt x="7357816" y="7344599"/>
                </a:cubicBezTo>
                <a:lnTo>
                  <a:pt x="2697558" y="7344599"/>
                </a:lnTo>
                <a:lnTo>
                  <a:pt x="0" y="6628303"/>
                </a:ln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ounded Rectangle 53"/>
          <p:cNvSpPr/>
          <p:nvPr/>
        </p:nvSpPr>
        <p:spPr>
          <a:xfrm rot="20707748">
            <a:off x="2428153" y="8367328"/>
            <a:ext cx="3290546" cy="1553344"/>
          </a:xfrm>
          <a:custGeom>
            <a:avLst/>
            <a:gdLst/>
            <a:ahLst/>
            <a:cxnLst/>
            <a:rect l="l" t="t" r="r" b="b"/>
            <a:pathLst>
              <a:path w="4387395" h="1165008">
                <a:moveTo>
                  <a:pt x="4337258" y="6451"/>
                </a:moveTo>
                <a:cubicBezTo>
                  <a:pt x="4366722" y="18913"/>
                  <a:pt x="4387395" y="48087"/>
                  <a:pt x="4387395" y="82090"/>
                </a:cubicBezTo>
                <a:lnTo>
                  <a:pt x="4387395" y="1165008"/>
                </a:lnTo>
                <a:lnTo>
                  <a:pt x="0" y="0"/>
                </a:lnTo>
                <a:lnTo>
                  <a:pt x="4305305" y="0"/>
                </a:lnTo>
                <a:cubicBezTo>
                  <a:pt x="4316639" y="0"/>
                  <a:pt x="4327437" y="2297"/>
                  <a:pt x="4337258" y="6451"/>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ounded Rectangle 54"/>
          <p:cNvSpPr/>
          <p:nvPr/>
        </p:nvSpPr>
        <p:spPr>
          <a:xfrm rot="20707748">
            <a:off x="5745524" y="7283133"/>
            <a:ext cx="1281768" cy="2048004"/>
          </a:xfrm>
          <a:custGeom>
            <a:avLst/>
            <a:gdLst/>
            <a:ahLst/>
            <a:cxnLst/>
            <a:rect l="l" t="t" r="r" b="b"/>
            <a:pathLst>
              <a:path w="1709024" h="1536003">
                <a:moveTo>
                  <a:pt x="1709024" y="0"/>
                </a:moveTo>
                <a:lnTo>
                  <a:pt x="1301161" y="1536003"/>
                </a:lnTo>
                <a:lnTo>
                  <a:pt x="0" y="1190500"/>
                </a:lnTo>
                <a:lnTo>
                  <a:pt x="0" y="82090"/>
                </a:lnTo>
                <a:cubicBezTo>
                  <a:pt x="0" y="36753"/>
                  <a:pt x="36753" y="0"/>
                  <a:pt x="82090" y="0"/>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ounded Rectangle 55"/>
          <p:cNvSpPr/>
          <p:nvPr/>
        </p:nvSpPr>
        <p:spPr>
          <a:xfrm rot="20707748">
            <a:off x="5000958" y="-654063"/>
            <a:ext cx="2298250" cy="7749163"/>
          </a:xfrm>
          <a:custGeom>
            <a:avLst/>
            <a:gdLst/>
            <a:ahLst/>
            <a:cxnLst/>
            <a:rect l="l" t="t" r="r" b="b"/>
            <a:pathLst>
              <a:path w="3064333" h="5811872">
                <a:moveTo>
                  <a:pt x="0" y="0"/>
                </a:moveTo>
                <a:lnTo>
                  <a:pt x="3064333" y="813688"/>
                </a:lnTo>
                <a:lnTo>
                  <a:pt x="1737140" y="5811872"/>
                </a:lnTo>
                <a:lnTo>
                  <a:pt x="82090" y="5811872"/>
                </a:lnTo>
                <a:cubicBezTo>
                  <a:pt x="36753" y="5811872"/>
                  <a:pt x="0" y="5775119"/>
                  <a:pt x="0" y="5729782"/>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4500000">
            <a:off x="2476119" y="3393567"/>
            <a:ext cx="6425184" cy="1076706"/>
          </a:xfrm>
        </p:spPr>
        <p:txBody>
          <a:bodyPr/>
          <a:lstStyle>
            <a:lvl1pPr>
              <a:defRPr/>
            </a:lvl1pPr>
          </a:lstStyle>
          <a:p>
            <a:r>
              <a:rPr lang="fr-FR" smtClean="0"/>
              <a:t>Modifiez le style du titre</a:t>
            </a:r>
            <a:endParaRPr lang="en-US"/>
          </a:p>
        </p:txBody>
      </p:sp>
      <p:sp>
        <p:nvSpPr>
          <p:cNvPr id="3" name="Text Placeholder 2"/>
          <p:cNvSpPr>
            <a:spLocks noGrp="1"/>
          </p:cNvSpPr>
          <p:nvPr>
            <p:ph type="body" idx="1"/>
          </p:nvPr>
        </p:nvSpPr>
        <p:spPr>
          <a:xfrm rot="-900000">
            <a:off x="641071" y="1875827"/>
            <a:ext cx="1659861" cy="1013155"/>
          </a:xfrm>
        </p:spPr>
        <p:txBody>
          <a:bodyPr anchor="b"/>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rot="-900000">
            <a:off x="840388" y="2970527"/>
            <a:ext cx="1933956" cy="52516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Text Placeholder 4"/>
          <p:cNvSpPr>
            <a:spLocks noGrp="1"/>
          </p:cNvSpPr>
          <p:nvPr>
            <p:ph type="body" sz="quarter" idx="3"/>
          </p:nvPr>
        </p:nvSpPr>
        <p:spPr>
          <a:xfrm rot="-900000">
            <a:off x="2651782" y="916672"/>
            <a:ext cx="1661065" cy="1004057"/>
          </a:xfrm>
        </p:spPr>
        <p:txBody>
          <a:bodyPr anchor="b"/>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rot="-900000">
            <a:off x="2856374" y="1994509"/>
            <a:ext cx="1933956" cy="527453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a:xfrm rot="-900000">
            <a:off x="5815584" y="7851649"/>
            <a:ext cx="932688" cy="486833"/>
          </a:xfrm>
        </p:spPr>
        <p:txBody>
          <a:bodyPr/>
          <a:lstStyle>
            <a:lvl1pPr algn="l">
              <a:defRPr/>
            </a:lvl1pPr>
          </a:lstStyle>
          <a:p>
            <a:fld id="{3093A692-167A-4DDE-9987-D1C759AAE746}" type="datetimeFigureOut">
              <a:rPr lang="fr-CA" smtClean="0"/>
              <a:t>2020-04-22</a:t>
            </a:fld>
            <a:endParaRPr lang="fr-CA"/>
          </a:p>
        </p:txBody>
      </p:sp>
      <p:sp>
        <p:nvSpPr>
          <p:cNvPr id="8" name="Footer Placeholder 7"/>
          <p:cNvSpPr>
            <a:spLocks noGrp="1"/>
          </p:cNvSpPr>
          <p:nvPr>
            <p:ph type="ftr" sz="quarter" idx="11"/>
          </p:nvPr>
        </p:nvSpPr>
        <p:spPr>
          <a:xfrm rot="-900000">
            <a:off x="3038094" y="7327393"/>
            <a:ext cx="2343150" cy="486833"/>
          </a:xfrm>
        </p:spPr>
        <p:txBody>
          <a:bodyPr/>
          <a:lstStyle>
            <a:lvl1pPr algn="r">
              <a:defRPr/>
            </a:lvl1pPr>
          </a:lstStyle>
          <a:p>
            <a:endParaRPr lang="fr-CA"/>
          </a:p>
        </p:txBody>
      </p:sp>
      <p:sp>
        <p:nvSpPr>
          <p:cNvPr id="9" name="Slide Number Placeholder 8"/>
          <p:cNvSpPr>
            <a:spLocks noGrp="1"/>
          </p:cNvSpPr>
          <p:nvPr>
            <p:ph type="sldNum" sz="quarter" idx="12"/>
          </p:nvPr>
        </p:nvSpPr>
        <p:spPr>
          <a:xfrm rot="-900000">
            <a:off x="5767578" y="7522465"/>
            <a:ext cx="932688" cy="486833"/>
          </a:xfrm>
        </p:spPr>
        <p:txBody>
          <a:bodyPr/>
          <a:lstStyle>
            <a:lvl1pPr algn="l">
              <a:defRPr/>
            </a:lvl1pPr>
          </a:lstStyle>
          <a:p>
            <a:fld id="{F6E9B9B3-8A4B-4188-B7F9-F48E2E7C3AC3}" type="slidenum">
              <a:rPr lang="fr-CA" smtClean="0"/>
              <a:t>‹N°›</a:t>
            </a:fld>
            <a:endParaRPr lang="fr-CA"/>
          </a:p>
        </p:txBody>
      </p:sp>
    </p:spTree>
  </p:cSld>
  <p:clrMapOvr>
    <a:masterClrMapping/>
  </p:clrMapOvr>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1" name="Rounded Rectangle 20"/>
          <p:cNvSpPr/>
          <p:nvPr/>
        </p:nvSpPr>
        <p:spPr>
          <a:xfrm rot="907748">
            <a:off x="-649080" y="1134132"/>
            <a:ext cx="2711581" cy="8202299"/>
          </a:xfrm>
          <a:custGeom>
            <a:avLst/>
            <a:gdLst/>
            <a:ahLst/>
            <a:cxnLst/>
            <a:rect l="l" t="t" r="r" b="b"/>
            <a:pathLst>
              <a:path w="3615441" h="6151724">
                <a:moveTo>
                  <a:pt x="0" y="0"/>
                </a:moveTo>
                <a:lnTo>
                  <a:pt x="3533351" y="0"/>
                </a:lnTo>
                <a:cubicBezTo>
                  <a:pt x="3578688" y="0"/>
                  <a:pt x="3615441" y="36753"/>
                  <a:pt x="3615441" y="82090"/>
                </a:cubicBezTo>
                <a:lnTo>
                  <a:pt x="3615441" y="5623909"/>
                </a:lnTo>
                <a:lnTo>
                  <a:pt x="1663219" y="6151724"/>
                </a:ln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ounded Rectangle 21"/>
          <p:cNvSpPr/>
          <p:nvPr/>
        </p:nvSpPr>
        <p:spPr>
          <a:xfrm rot="907748">
            <a:off x="13312" y="-682012"/>
            <a:ext cx="2801546" cy="1850375"/>
          </a:xfrm>
          <a:custGeom>
            <a:avLst/>
            <a:gdLst/>
            <a:ahLst/>
            <a:cxnLst/>
            <a:rect l="l" t="t" r="r" b="b"/>
            <a:pathLst>
              <a:path w="3735394" h="1387781">
                <a:moveTo>
                  <a:pt x="0" y="1009924"/>
                </a:moveTo>
                <a:lnTo>
                  <a:pt x="3735394" y="0"/>
                </a:lnTo>
                <a:lnTo>
                  <a:pt x="3735394" y="1305691"/>
                </a:lnTo>
                <a:cubicBezTo>
                  <a:pt x="3735394" y="1351028"/>
                  <a:pt x="3698641" y="1387781"/>
                  <a:pt x="3653304" y="1387781"/>
                </a:cubicBezTo>
                <a:lnTo>
                  <a:pt x="102160" y="1387781"/>
                </a:ln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ounded Rectangle 22"/>
          <p:cNvSpPr/>
          <p:nvPr/>
        </p:nvSpPr>
        <p:spPr>
          <a:xfrm rot="907748">
            <a:off x="1610101" y="8786932"/>
            <a:ext cx="1485769" cy="714136"/>
          </a:xfrm>
          <a:custGeom>
            <a:avLst/>
            <a:gdLst/>
            <a:ahLst/>
            <a:cxnLst/>
            <a:rect l="l" t="t" r="r" b="b"/>
            <a:pathLst>
              <a:path w="1981025" h="535602">
                <a:moveTo>
                  <a:pt x="50137" y="6451"/>
                </a:moveTo>
                <a:cubicBezTo>
                  <a:pt x="59958" y="2297"/>
                  <a:pt x="70756" y="0"/>
                  <a:pt x="82090" y="0"/>
                </a:cubicBezTo>
                <a:lnTo>
                  <a:pt x="1981025" y="0"/>
                </a:lnTo>
                <a:lnTo>
                  <a:pt x="0" y="535602"/>
                </a:lnTo>
                <a:lnTo>
                  <a:pt x="0" y="82090"/>
                </a:lnTo>
                <a:cubicBezTo>
                  <a:pt x="0" y="48087"/>
                  <a:pt x="20674" y="18913"/>
                  <a:pt x="50137" y="6451"/>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ounded Rectangle 23"/>
          <p:cNvSpPr/>
          <p:nvPr/>
        </p:nvSpPr>
        <p:spPr>
          <a:xfrm rot="907748">
            <a:off x="2388856" y="-738178"/>
            <a:ext cx="5087198" cy="10435387"/>
          </a:xfrm>
          <a:custGeom>
            <a:avLst/>
            <a:gdLst/>
            <a:ahLst/>
            <a:cxnLst/>
            <a:rect l="l" t="t" r="r" b="b"/>
            <a:pathLst>
              <a:path w="6782931" h="7826540">
                <a:moveTo>
                  <a:pt x="0" y="1349945"/>
                </a:moveTo>
                <a:lnTo>
                  <a:pt x="4993024" y="0"/>
                </a:lnTo>
                <a:lnTo>
                  <a:pt x="6782931" y="6620302"/>
                </a:lnTo>
                <a:lnTo>
                  <a:pt x="2321435" y="7826540"/>
                </a:lnTo>
                <a:lnTo>
                  <a:pt x="82090" y="7826540"/>
                </a:lnTo>
                <a:cubicBezTo>
                  <a:pt x="36753" y="7826540"/>
                  <a:pt x="0" y="7789787"/>
                  <a:pt x="0" y="7744450"/>
                </a:cubicBez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4500000">
            <a:off x="-1950720" y="4394835"/>
            <a:ext cx="6754368" cy="1268730"/>
          </a:xfrm>
        </p:spPr>
        <p:txBody>
          <a:bodyPr/>
          <a:lstStyle/>
          <a:p>
            <a:r>
              <a:rPr lang="fr-FR" smtClean="0"/>
              <a:t>Modifiez le style du titre</a:t>
            </a:r>
            <a:endParaRPr lang="en-US"/>
          </a:p>
        </p:txBody>
      </p:sp>
      <p:sp>
        <p:nvSpPr>
          <p:cNvPr id="3" name="Date Placeholder 2"/>
          <p:cNvSpPr>
            <a:spLocks noGrp="1"/>
          </p:cNvSpPr>
          <p:nvPr>
            <p:ph type="dt" sz="half" idx="10"/>
          </p:nvPr>
        </p:nvSpPr>
        <p:spPr>
          <a:xfrm rot="900000">
            <a:off x="1268730" y="816865"/>
            <a:ext cx="1344168" cy="486833"/>
          </a:xfrm>
        </p:spPr>
        <p:txBody>
          <a:bodyPr/>
          <a:lstStyle/>
          <a:p>
            <a:fld id="{3093A692-167A-4DDE-9987-D1C759AAE746}" type="datetimeFigureOut">
              <a:rPr lang="fr-CA" smtClean="0"/>
              <a:t>2020-04-22</a:t>
            </a:fld>
            <a:endParaRPr lang="fr-CA"/>
          </a:p>
        </p:txBody>
      </p:sp>
      <p:sp>
        <p:nvSpPr>
          <p:cNvPr id="4" name="Footer Placeholder 3"/>
          <p:cNvSpPr>
            <a:spLocks noGrp="1"/>
          </p:cNvSpPr>
          <p:nvPr>
            <p:ph type="ftr" sz="quarter" idx="11"/>
          </p:nvPr>
        </p:nvSpPr>
        <p:spPr>
          <a:xfrm rot="900000">
            <a:off x="1870291" y="8134712"/>
            <a:ext cx="2289085" cy="486833"/>
          </a:xfrm>
        </p:spPr>
        <p:txBody>
          <a:bodyPr/>
          <a:lstStyle/>
          <a:p>
            <a:endParaRPr lang="fr-CA"/>
          </a:p>
        </p:txBody>
      </p:sp>
      <p:sp>
        <p:nvSpPr>
          <p:cNvPr id="5" name="Slide Number Placeholder 4"/>
          <p:cNvSpPr>
            <a:spLocks noGrp="1"/>
          </p:cNvSpPr>
          <p:nvPr>
            <p:ph type="sldNum" sz="quarter" idx="12"/>
          </p:nvPr>
        </p:nvSpPr>
        <p:spPr>
          <a:xfrm rot="900000">
            <a:off x="946404" y="402337"/>
            <a:ext cx="1714500" cy="486833"/>
          </a:xfrm>
        </p:spPr>
        <p:txBody>
          <a:bodyPr/>
          <a:lstStyle/>
          <a:p>
            <a:fld id="{F6E9B9B3-8A4B-4188-B7F9-F48E2E7C3AC3}" type="slidenum">
              <a:rPr lang="fr-CA" smtClean="0"/>
              <a:t>‹N°›</a:t>
            </a:fld>
            <a:endParaRPr lang="fr-CA"/>
          </a:p>
        </p:txBody>
      </p:sp>
    </p:spTree>
  </p:cSld>
  <p:clrMapOvr>
    <a:masterClrMapping/>
  </p:clrMapOvr>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12" name="Rounded Rectangle 11"/>
          <p:cNvSpPr/>
          <p:nvPr/>
        </p:nvSpPr>
        <p:spPr>
          <a:xfrm rot="900000">
            <a:off x="-279186" y="-1624204"/>
            <a:ext cx="6433465" cy="8458819"/>
          </a:xfrm>
          <a:custGeom>
            <a:avLst/>
            <a:gdLst/>
            <a:ahLst/>
            <a:cxnLst/>
            <a:rect l="l" t="t" r="r" b="b"/>
            <a:pathLst>
              <a:path w="8577953" h="6344114">
                <a:moveTo>
                  <a:pt x="0" y="2298455"/>
                </a:moveTo>
                <a:lnTo>
                  <a:pt x="8577953" y="0"/>
                </a:lnTo>
                <a:lnTo>
                  <a:pt x="8577953" y="6262024"/>
                </a:lnTo>
                <a:cubicBezTo>
                  <a:pt x="8577953" y="6307361"/>
                  <a:pt x="8541200" y="6344113"/>
                  <a:pt x="8495863" y="6344113"/>
                </a:cubicBezTo>
                <a:lnTo>
                  <a:pt x="1084031" y="6344114"/>
                </a:ln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ounded Rectangle 12"/>
          <p:cNvSpPr/>
          <p:nvPr/>
        </p:nvSpPr>
        <p:spPr>
          <a:xfrm rot="900000">
            <a:off x="-336803" y="6943853"/>
            <a:ext cx="5602500" cy="3315617"/>
          </a:xfrm>
          <a:custGeom>
            <a:avLst/>
            <a:gdLst/>
            <a:ahLst/>
            <a:cxnLst/>
            <a:rect l="l" t="t" r="r" b="b"/>
            <a:pathLst>
              <a:path w="7470000" h="2486713">
                <a:moveTo>
                  <a:pt x="0" y="0"/>
                </a:moveTo>
                <a:lnTo>
                  <a:pt x="7387910" y="0"/>
                </a:lnTo>
                <a:cubicBezTo>
                  <a:pt x="7433247" y="0"/>
                  <a:pt x="7470000" y="36753"/>
                  <a:pt x="7470000" y="82090"/>
                </a:cubicBezTo>
                <a:lnTo>
                  <a:pt x="7470000" y="663670"/>
                </a:lnTo>
                <a:lnTo>
                  <a:pt x="666313" y="2486713"/>
                </a:ln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le 13"/>
          <p:cNvSpPr/>
          <p:nvPr/>
        </p:nvSpPr>
        <p:spPr>
          <a:xfrm rot="900000">
            <a:off x="5394232" y="8644435"/>
            <a:ext cx="1449626" cy="847507"/>
          </a:xfrm>
          <a:custGeom>
            <a:avLst/>
            <a:gdLst/>
            <a:ahLst/>
            <a:cxnLst/>
            <a:rect l="l" t="t" r="r" b="b"/>
            <a:pathLst>
              <a:path w="1932834" h="635630">
                <a:moveTo>
                  <a:pt x="50137" y="6451"/>
                </a:moveTo>
                <a:cubicBezTo>
                  <a:pt x="59958" y="2297"/>
                  <a:pt x="70756" y="0"/>
                  <a:pt x="82090" y="0"/>
                </a:cubicBezTo>
                <a:lnTo>
                  <a:pt x="1901288" y="0"/>
                </a:lnTo>
                <a:lnTo>
                  <a:pt x="1932834" y="117729"/>
                </a:lnTo>
                <a:lnTo>
                  <a:pt x="0" y="635630"/>
                </a:lnTo>
                <a:lnTo>
                  <a:pt x="0" y="82090"/>
                </a:lnTo>
                <a:cubicBezTo>
                  <a:pt x="0" y="48087"/>
                  <a:pt x="20673" y="18913"/>
                  <a:pt x="50137" y="6451"/>
                </a:cubicBez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ounded Rectangle 14"/>
          <p:cNvSpPr/>
          <p:nvPr/>
        </p:nvSpPr>
        <p:spPr>
          <a:xfrm rot="900000">
            <a:off x="6095314" y="123190"/>
            <a:ext cx="1409243" cy="8552311"/>
          </a:xfrm>
          <a:custGeom>
            <a:avLst/>
            <a:gdLst/>
            <a:ahLst/>
            <a:cxnLst/>
            <a:rect l="l" t="t" r="r" b="b"/>
            <a:pathLst>
              <a:path w="1878991" h="6414233">
                <a:moveTo>
                  <a:pt x="0" y="42953"/>
                </a:moveTo>
                <a:lnTo>
                  <a:pt x="160303" y="0"/>
                </a:lnTo>
                <a:lnTo>
                  <a:pt x="1878991" y="6414233"/>
                </a:lnTo>
                <a:lnTo>
                  <a:pt x="82090" y="6414233"/>
                </a:lnTo>
                <a:cubicBezTo>
                  <a:pt x="36753" y="6414233"/>
                  <a:pt x="0" y="6377480"/>
                  <a:pt x="0" y="6332143"/>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a:xfrm rot="900000">
            <a:off x="5641454" y="7902822"/>
            <a:ext cx="1143000" cy="486833"/>
          </a:xfrm>
        </p:spPr>
        <p:txBody>
          <a:bodyPr/>
          <a:lstStyle>
            <a:lvl1pPr algn="l">
              <a:defRPr/>
            </a:lvl1pPr>
          </a:lstStyle>
          <a:p>
            <a:fld id="{3093A692-167A-4DDE-9987-D1C759AAE746}" type="datetimeFigureOut">
              <a:rPr lang="fr-CA" smtClean="0"/>
              <a:t>2020-04-22</a:t>
            </a:fld>
            <a:endParaRPr lang="fr-CA"/>
          </a:p>
        </p:txBody>
      </p:sp>
      <p:sp>
        <p:nvSpPr>
          <p:cNvPr id="3" name="Footer Placeholder 2"/>
          <p:cNvSpPr>
            <a:spLocks noGrp="1"/>
          </p:cNvSpPr>
          <p:nvPr>
            <p:ph type="ftr" sz="quarter" idx="11"/>
          </p:nvPr>
        </p:nvSpPr>
        <p:spPr>
          <a:xfrm rot="900000">
            <a:off x="2919215" y="7983062"/>
            <a:ext cx="2343150" cy="393549"/>
          </a:xfrm>
        </p:spPr>
        <p:txBody>
          <a:bodyPr/>
          <a:lstStyle>
            <a:lvl1pPr algn="r">
              <a:defRPr/>
            </a:lvl1pPr>
          </a:lstStyle>
          <a:p>
            <a:endParaRPr lang="fr-CA"/>
          </a:p>
        </p:txBody>
      </p:sp>
      <p:sp>
        <p:nvSpPr>
          <p:cNvPr id="4" name="Slide Number Placeholder 3"/>
          <p:cNvSpPr>
            <a:spLocks noGrp="1"/>
          </p:cNvSpPr>
          <p:nvPr>
            <p:ph type="sldNum" sz="quarter" idx="12"/>
          </p:nvPr>
        </p:nvSpPr>
        <p:spPr>
          <a:xfrm rot="900000">
            <a:off x="5699284" y="7426814"/>
            <a:ext cx="537155" cy="486833"/>
          </a:xfrm>
        </p:spPr>
        <p:txBody>
          <a:bodyPr/>
          <a:lstStyle>
            <a:lvl1pPr algn="l">
              <a:defRPr/>
            </a:lvl1pPr>
          </a:lstStyle>
          <a:p>
            <a:fld id="{F6E9B9B3-8A4B-4188-B7F9-F48E2E7C3AC3}" type="slidenum">
              <a:rPr lang="fr-CA" smtClean="0"/>
              <a:t>‹N°›</a:t>
            </a:fld>
            <a:endParaRPr lang="fr-CA"/>
          </a:p>
        </p:txBody>
      </p:sp>
    </p:spTree>
  </p:cSld>
  <p:clrMapOvr>
    <a:masterClrMapping/>
  </p:clrMapOvr>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13" name="Rounded Rectangle 12"/>
          <p:cNvSpPr/>
          <p:nvPr/>
        </p:nvSpPr>
        <p:spPr>
          <a:xfrm rot="20707748">
            <a:off x="-672945" y="-832717"/>
            <a:ext cx="5465210" cy="8055117"/>
          </a:xfrm>
          <a:custGeom>
            <a:avLst/>
            <a:gdLst/>
            <a:ahLst/>
            <a:cxnLst/>
            <a:rect l="l" t="t" r="r" b="b"/>
            <a:pathLst>
              <a:path w="7286946" h="6041338">
                <a:moveTo>
                  <a:pt x="1604186" y="0"/>
                </a:moveTo>
                <a:lnTo>
                  <a:pt x="7286946" y="1508972"/>
                </a:lnTo>
                <a:lnTo>
                  <a:pt x="7286946" y="5959247"/>
                </a:lnTo>
                <a:cubicBezTo>
                  <a:pt x="7286946" y="6004584"/>
                  <a:pt x="7250193" y="6041337"/>
                  <a:pt x="7204856" y="6041337"/>
                </a:cubicBezTo>
                <a:lnTo>
                  <a:pt x="0" y="6041338"/>
                </a:ln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le 13"/>
          <p:cNvSpPr/>
          <p:nvPr/>
        </p:nvSpPr>
        <p:spPr>
          <a:xfrm rot="20707748">
            <a:off x="48605" y="7170871"/>
            <a:ext cx="5582363" cy="3301908"/>
          </a:xfrm>
          <a:custGeom>
            <a:avLst/>
            <a:gdLst/>
            <a:ahLst/>
            <a:cxnLst/>
            <a:rect l="l" t="t" r="r" b="b"/>
            <a:pathLst>
              <a:path w="7443151" h="2476431">
                <a:moveTo>
                  <a:pt x="7393013" y="6452"/>
                </a:moveTo>
                <a:cubicBezTo>
                  <a:pt x="7422477" y="18914"/>
                  <a:pt x="7443150" y="48087"/>
                  <a:pt x="7443150" y="82090"/>
                </a:cubicBezTo>
                <a:lnTo>
                  <a:pt x="7443151" y="2476431"/>
                </a:lnTo>
                <a:lnTo>
                  <a:pt x="0" y="500014"/>
                </a:lnTo>
                <a:lnTo>
                  <a:pt x="132771" y="1"/>
                </a:lnTo>
                <a:lnTo>
                  <a:pt x="7361060" y="1"/>
                </a:lnTo>
                <a:cubicBezTo>
                  <a:pt x="7372394" y="0"/>
                  <a:pt x="7383192" y="2298"/>
                  <a:pt x="7393013" y="6452"/>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14"/>
          <p:cNvSpPr/>
          <p:nvPr/>
        </p:nvSpPr>
        <p:spPr>
          <a:xfrm rot="20707748">
            <a:off x="5745746" y="7279908"/>
            <a:ext cx="1281767" cy="2051069"/>
          </a:xfrm>
          <a:custGeom>
            <a:avLst/>
            <a:gdLst/>
            <a:ahLst/>
            <a:cxnLst/>
            <a:rect l="l" t="t" r="r" b="b"/>
            <a:pathLst>
              <a:path w="1709023" h="1538302">
                <a:moveTo>
                  <a:pt x="1709023" y="0"/>
                </a:moveTo>
                <a:lnTo>
                  <a:pt x="1300550" y="1538302"/>
                </a:lnTo>
                <a:lnTo>
                  <a:pt x="0" y="1192960"/>
                </a:lnTo>
                <a:lnTo>
                  <a:pt x="0" y="82090"/>
                </a:lnTo>
                <a:cubicBezTo>
                  <a:pt x="0" y="36753"/>
                  <a:pt x="36753" y="0"/>
                  <a:pt x="82090" y="0"/>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ounded Rectangle 15"/>
          <p:cNvSpPr/>
          <p:nvPr/>
        </p:nvSpPr>
        <p:spPr>
          <a:xfrm rot="20707748">
            <a:off x="5004833" y="-653114"/>
            <a:ext cx="2294339" cy="7745879"/>
          </a:xfrm>
          <a:custGeom>
            <a:avLst/>
            <a:gdLst/>
            <a:ahLst/>
            <a:cxnLst/>
            <a:rect l="l" t="t" r="r" b="b"/>
            <a:pathLst>
              <a:path w="3059119" h="5809409">
                <a:moveTo>
                  <a:pt x="0" y="0"/>
                </a:moveTo>
                <a:lnTo>
                  <a:pt x="3059119" y="812303"/>
                </a:lnTo>
                <a:lnTo>
                  <a:pt x="1732212" y="5809409"/>
                </a:lnTo>
                <a:lnTo>
                  <a:pt x="82090" y="5809409"/>
                </a:lnTo>
                <a:cubicBezTo>
                  <a:pt x="36753" y="5809409"/>
                  <a:pt x="0" y="5772656"/>
                  <a:pt x="0" y="5727319"/>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4500000">
            <a:off x="2476119" y="3393567"/>
            <a:ext cx="6425184" cy="1076706"/>
          </a:xfrm>
        </p:spPr>
        <p:txBody>
          <a:bodyPr anchor="b"/>
          <a:lstStyle>
            <a:lvl1pPr algn="r">
              <a:defRPr sz="4400" b="0"/>
            </a:lvl1pPr>
          </a:lstStyle>
          <a:p>
            <a:r>
              <a:rPr lang="fr-FR" smtClean="0"/>
              <a:t>Modifiez le style du titre</a:t>
            </a:r>
            <a:endParaRPr lang="en-US" dirty="0"/>
          </a:p>
        </p:txBody>
      </p:sp>
      <p:sp>
        <p:nvSpPr>
          <p:cNvPr id="3" name="Content Placeholder 2"/>
          <p:cNvSpPr>
            <a:spLocks noGrp="1"/>
          </p:cNvSpPr>
          <p:nvPr>
            <p:ph idx="1"/>
          </p:nvPr>
        </p:nvSpPr>
        <p:spPr>
          <a:xfrm rot="-900000">
            <a:off x="633636" y="1330578"/>
            <a:ext cx="4007325" cy="5184293"/>
          </a:xfrm>
        </p:spPr>
        <p:txBody>
          <a:bodyPr anchor="b"/>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rot="-900000">
            <a:off x="2412430" y="6859453"/>
            <a:ext cx="2947781" cy="1317508"/>
          </a:xfrm>
        </p:spPr>
        <p:txBody>
          <a:bodyPr>
            <a:normAutofit/>
          </a:bodyPr>
          <a:lstStyle>
            <a:lvl1pPr marL="0" indent="0" algn="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a:xfrm rot="-900000">
            <a:off x="5815584" y="7851649"/>
            <a:ext cx="932688" cy="486833"/>
          </a:xfrm>
        </p:spPr>
        <p:txBody>
          <a:bodyPr/>
          <a:lstStyle>
            <a:lvl1pPr algn="l">
              <a:defRPr/>
            </a:lvl1pPr>
          </a:lstStyle>
          <a:p>
            <a:fld id="{3093A692-167A-4DDE-9987-D1C759AAE746}" type="datetimeFigureOut">
              <a:rPr lang="fr-CA" smtClean="0"/>
              <a:t>2020-04-22</a:t>
            </a:fld>
            <a:endParaRPr lang="fr-CA"/>
          </a:p>
        </p:txBody>
      </p:sp>
      <p:sp>
        <p:nvSpPr>
          <p:cNvPr id="6" name="Footer Placeholder 5"/>
          <p:cNvSpPr>
            <a:spLocks noGrp="1"/>
          </p:cNvSpPr>
          <p:nvPr>
            <p:ph type="ftr" sz="quarter" idx="11"/>
          </p:nvPr>
        </p:nvSpPr>
        <p:spPr>
          <a:xfrm rot="-900000">
            <a:off x="3197975" y="8132140"/>
            <a:ext cx="2297285" cy="486833"/>
          </a:xfrm>
        </p:spPr>
        <p:txBody>
          <a:bodyPr/>
          <a:lstStyle>
            <a:lvl1pPr algn="r">
              <a:defRPr/>
            </a:lvl1pPr>
          </a:lstStyle>
          <a:p>
            <a:endParaRPr lang="fr-CA"/>
          </a:p>
        </p:txBody>
      </p:sp>
      <p:sp>
        <p:nvSpPr>
          <p:cNvPr id="7" name="Slide Number Placeholder 6"/>
          <p:cNvSpPr>
            <a:spLocks noGrp="1"/>
          </p:cNvSpPr>
          <p:nvPr>
            <p:ph type="sldNum" sz="quarter" idx="12"/>
          </p:nvPr>
        </p:nvSpPr>
        <p:spPr>
          <a:xfrm rot="-900000">
            <a:off x="5767578" y="7522465"/>
            <a:ext cx="932688" cy="486833"/>
          </a:xfrm>
        </p:spPr>
        <p:txBody>
          <a:bodyPr/>
          <a:lstStyle>
            <a:lvl1pPr algn="l">
              <a:defRPr/>
            </a:lvl1pPr>
          </a:lstStyle>
          <a:p>
            <a:fld id="{F6E9B9B3-8A4B-4188-B7F9-F48E2E7C3AC3}" type="slidenum">
              <a:rPr lang="fr-CA" smtClean="0"/>
              <a:t>‹N°›</a:t>
            </a:fld>
            <a:endParaRPr lang="fr-CA"/>
          </a:p>
        </p:txBody>
      </p:sp>
    </p:spTree>
  </p:cSld>
  <p:clrMapOvr>
    <a:masterClrMapping/>
  </p:clrMapOvr>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15" name="Rounded Rectangle 14"/>
          <p:cNvSpPr/>
          <p:nvPr/>
        </p:nvSpPr>
        <p:spPr>
          <a:xfrm rot="900000">
            <a:off x="-400276" y="-1306335"/>
            <a:ext cx="5004653" cy="9095468"/>
          </a:xfrm>
          <a:custGeom>
            <a:avLst/>
            <a:gdLst/>
            <a:ahLst/>
            <a:cxnLst/>
            <a:rect l="l" t="t" r="r" b="b"/>
            <a:pathLst>
              <a:path w="6672870" h="6821601">
                <a:moveTo>
                  <a:pt x="0" y="1787990"/>
                </a:moveTo>
                <a:lnTo>
                  <a:pt x="6672870" y="0"/>
                </a:lnTo>
                <a:lnTo>
                  <a:pt x="6672870" y="6739511"/>
                </a:lnTo>
                <a:cubicBezTo>
                  <a:pt x="6672870" y="6784848"/>
                  <a:pt x="6636117" y="6821601"/>
                  <a:pt x="6590780" y="6821601"/>
                </a:cubicBezTo>
                <a:lnTo>
                  <a:pt x="1348753" y="6821601"/>
                </a:ln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ounded Rectangle 15"/>
          <p:cNvSpPr/>
          <p:nvPr/>
        </p:nvSpPr>
        <p:spPr>
          <a:xfrm rot="900000">
            <a:off x="-212922" y="7959630"/>
            <a:ext cx="3975371" cy="1994605"/>
          </a:xfrm>
          <a:custGeom>
            <a:avLst/>
            <a:gdLst/>
            <a:ahLst/>
            <a:cxnLst/>
            <a:rect l="l" t="t" r="r" b="b"/>
            <a:pathLst>
              <a:path w="5300494" h="1495954">
                <a:moveTo>
                  <a:pt x="0" y="0"/>
                </a:moveTo>
                <a:lnTo>
                  <a:pt x="5218404" y="0"/>
                </a:lnTo>
                <a:cubicBezTo>
                  <a:pt x="5263741" y="0"/>
                  <a:pt x="5300494" y="36753"/>
                  <a:pt x="5300494" y="82090"/>
                </a:cubicBezTo>
                <a:lnTo>
                  <a:pt x="5300494" y="183095"/>
                </a:lnTo>
                <a:lnTo>
                  <a:pt x="400840" y="1495954"/>
                </a:ln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ounded Rectangle 16"/>
          <p:cNvSpPr/>
          <p:nvPr/>
        </p:nvSpPr>
        <p:spPr>
          <a:xfrm rot="900000">
            <a:off x="5197720" y="-323506"/>
            <a:ext cx="1825676" cy="1844831"/>
          </a:xfrm>
          <a:custGeom>
            <a:avLst/>
            <a:gdLst/>
            <a:ahLst/>
            <a:cxnLst/>
            <a:rect l="l" t="t" r="r" b="b"/>
            <a:pathLst>
              <a:path w="2434235" h="1383623">
                <a:moveTo>
                  <a:pt x="0" y="552912"/>
                </a:moveTo>
                <a:lnTo>
                  <a:pt x="2063495" y="0"/>
                </a:lnTo>
                <a:lnTo>
                  <a:pt x="2434235" y="1383623"/>
                </a:lnTo>
                <a:lnTo>
                  <a:pt x="82090" y="1383622"/>
                </a:lnTo>
                <a:cubicBezTo>
                  <a:pt x="36754" y="1383622"/>
                  <a:pt x="0" y="1346869"/>
                  <a:pt x="0" y="1301533"/>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ounded Rectangle 17"/>
          <p:cNvSpPr/>
          <p:nvPr/>
        </p:nvSpPr>
        <p:spPr>
          <a:xfrm rot="900000">
            <a:off x="4424836" y="1709468"/>
            <a:ext cx="2882057" cy="8237933"/>
          </a:xfrm>
          <a:custGeom>
            <a:avLst/>
            <a:gdLst/>
            <a:ahLst/>
            <a:cxnLst/>
            <a:rect l="l" t="t" r="r" b="b"/>
            <a:pathLst>
              <a:path w="3842742" h="6178450">
                <a:moveTo>
                  <a:pt x="50137" y="6451"/>
                </a:moveTo>
                <a:cubicBezTo>
                  <a:pt x="59958" y="2297"/>
                  <a:pt x="70756" y="0"/>
                  <a:pt x="82090" y="0"/>
                </a:cubicBezTo>
                <a:lnTo>
                  <a:pt x="2463128" y="0"/>
                </a:lnTo>
                <a:lnTo>
                  <a:pt x="3842742" y="5148790"/>
                </a:lnTo>
                <a:lnTo>
                  <a:pt x="0" y="6178450"/>
                </a:lnTo>
                <a:lnTo>
                  <a:pt x="0" y="82090"/>
                </a:lnTo>
                <a:cubicBezTo>
                  <a:pt x="0" y="48087"/>
                  <a:pt x="20674" y="18913"/>
                  <a:pt x="50137" y="6451"/>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4500000">
            <a:off x="1964760" y="4242411"/>
            <a:ext cx="6715177" cy="1497848"/>
          </a:xfrm>
        </p:spPr>
        <p:txBody>
          <a:bodyPr anchor="t">
            <a:normAutofit/>
          </a:bodyPr>
          <a:lstStyle>
            <a:lvl1pPr algn="r">
              <a:defRPr sz="4400" b="0"/>
            </a:lvl1pPr>
          </a:lstStyle>
          <a:p>
            <a:r>
              <a:rPr lang="fr-FR" smtClean="0"/>
              <a:t>Modifiez le style du titre</a:t>
            </a:r>
            <a:endParaRPr lang="en-US"/>
          </a:p>
        </p:txBody>
      </p:sp>
      <p:sp>
        <p:nvSpPr>
          <p:cNvPr id="3" name="Picture Placeholder 2"/>
          <p:cNvSpPr>
            <a:spLocks noGrp="1"/>
          </p:cNvSpPr>
          <p:nvPr>
            <p:ph type="pic" idx="1"/>
          </p:nvPr>
        </p:nvSpPr>
        <p:spPr>
          <a:xfrm rot="900000">
            <a:off x="1130647" y="820975"/>
            <a:ext cx="3242628" cy="4392557"/>
          </a:xfrm>
          <a:prstGeom prst="roundRect">
            <a:avLst>
              <a:gd name="adj" fmla="val 4992"/>
            </a:avLst>
          </a:prstGeom>
          <a:ln w="19050">
            <a:solidFill>
              <a:schemeClr val="tx1"/>
            </a:solidFill>
          </a:ln>
          <a:effectLst>
            <a:innerShdw blurRad="101600" dir="13500000">
              <a:prstClr val="black">
                <a:alpha val="70000"/>
              </a:prstClr>
            </a:inn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a:p>
        </p:txBody>
      </p:sp>
      <p:sp>
        <p:nvSpPr>
          <p:cNvPr id="4" name="Text Placeholder 3"/>
          <p:cNvSpPr>
            <a:spLocks noGrp="1"/>
          </p:cNvSpPr>
          <p:nvPr>
            <p:ph type="body" sz="half" idx="2"/>
          </p:nvPr>
        </p:nvSpPr>
        <p:spPr>
          <a:xfrm rot="900000">
            <a:off x="617092" y="5548168"/>
            <a:ext cx="3233186" cy="1604720"/>
          </a:xfrm>
        </p:spPr>
        <p:txBody>
          <a:bodyPr anchor="t">
            <a:normAutofit/>
          </a:bodyPr>
          <a:lstStyle>
            <a:lvl1pPr marL="0" indent="0" algn="ctr">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a:xfrm rot="900000">
            <a:off x="5244296" y="761674"/>
            <a:ext cx="1143000" cy="486833"/>
          </a:xfrm>
        </p:spPr>
        <p:txBody>
          <a:bodyPr/>
          <a:lstStyle>
            <a:lvl1pPr algn="l">
              <a:defRPr/>
            </a:lvl1pPr>
          </a:lstStyle>
          <a:p>
            <a:fld id="{3093A692-167A-4DDE-9987-D1C759AAE746}" type="datetimeFigureOut">
              <a:rPr lang="fr-CA" smtClean="0"/>
              <a:t>2020-04-22</a:t>
            </a:fld>
            <a:endParaRPr lang="fr-CA"/>
          </a:p>
        </p:txBody>
      </p:sp>
      <p:sp>
        <p:nvSpPr>
          <p:cNvPr id="6" name="Footer Placeholder 5"/>
          <p:cNvSpPr>
            <a:spLocks noGrp="1"/>
          </p:cNvSpPr>
          <p:nvPr>
            <p:ph type="ftr" sz="quarter" idx="11"/>
          </p:nvPr>
        </p:nvSpPr>
        <p:spPr>
          <a:xfrm rot="900000">
            <a:off x="485469" y="6883376"/>
            <a:ext cx="2233090" cy="486833"/>
          </a:xfrm>
        </p:spPr>
        <p:txBody>
          <a:bodyPr/>
          <a:lstStyle>
            <a:lvl1pPr algn="l">
              <a:defRPr/>
            </a:lvl1pPr>
          </a:lstStyle>
          <a:p>
            <a:endParaRPr lang="fr-CA"/>
          </a:p>
        </p:txBody>
      </p:sp>
      <p:sp>
        <p:nvSpPr>
          <p:cNvPr id="7" name="Slide Number Placeholder 6"/>
          <p:cNvSpPr>
            <a:spLocks noGrp="1"/>
          </p:cNvSpPr>
          <p:nvPr>
            <p:ph type="sldNum" sz="quarter" idx="12"/>
          </p:nvPr>
        </p:nvSpPr>
        <p:spPr>
          <a:xfrm rot="900000">
            <a:off x="5284853" y="521406"/>
            <a:ext cx="1472390" cy="486833"/>
          </a:xfrm>
        </p:spPr>
        <p:txBody>
          <a:bodyPr/>
          <a:lstStyle>
            <a:lvl1pPr algn="l">
              <a:defRPr/>
            </a:lvl1pPr>
          </a:lstStyle>
          <a:p>
            <a:fld id="{F6E9B9B3-8A4B-4188-B7F9-F48E2E7C3AC3}" type="slidenum">
              <a:rPr lang="fr-CA" smtClean="0"/>
              <a:t>‹N°›</a:t>
            </a:fld>
            <a:endParaRPr lang="fr-CA"/>
          </a:p>
        </p:txBody>
      </p:sp>
    </p:spTree>
  </p:cSld>
  <p:clrMapOvr>
    <a:masterClrMapping/>
  </p:clrMapOv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Scan1080Base.png"/>
          <p:cNvPicPr>
            <a:picLocks noChangeAspect="1"/>
          </p:cNvPicPr>
          <p:nvPr/>
        </p:nvPicPr>
        <p:blipFill>
          <a:blip r:embed="rId13" cstate="print">
            <a:lum bright="-38000"/>
          </a:blip>
          <a:stretch>
            <a:fillRect/>
          </a:stretch>
        </p:blipFill>
        <p:spPr>
          <a:xfrm>
            <a:off x="0" y="0"/>
            <a:ext cx="6858000" cy="9144000"/>
          </a:xfrm>
          <a:prstGeom prst="rect">
            <a:avLst/>
          </a:prstGeom>
        </p:spPr>
      </p:pic>
      <p:sp>
        <p:nvSpPr>
          <p:cNvPr id="2" name="Title Placeholder 1"/>
          <p:cNvSpPr>
            <a:spLocks noGrp="1"/>
          </p:cNvSpPr>
          <p:nvPr>
            <p:ph type="title"/>
          </p:nvPr>
        </p:nvSpPr>
        <p:spPr>
          <a:xfrm rot="-5400000">
            <a:off x="-2056932" y="4279434"/>
            <a:ext cx="7094129" cy="1380065"/>
          </a:xfrm>
          <a:prstGeom prst="rect">
            <a:avLst/>
          </a:prstGeom>
        </p:spPr>
        <p:txBody>
          <a:bodyPr vert="horz" lIns="91440" tIns="45720" rIns="91440" bIns="45720" rtlCol="0" anchor="b">
            <a:normAutofit/>
          </a:bodyPr>
          <a:lstStyle/>
          <a:p>
            <a:r>
              <a:rPr lang="fr-FR" smtClean="0"/>
              <a:t>Modifiez le style du titre</a:t>
            </a:r>
            <a:endParaRPr lang="en-US" dirty="0"/>
          </a:p>
        </p:txBody>
      </p:sp>
      <p:sp>
        <p:nvSpPr>
          <p:cNvPr id="3" name="Text Placeholder 2"/>
          <p:cNvSpPr>
            <a:spLocks noGrp="1"/>
          </p:cNvSpPr>
          <p:nvPr>
            <p:ph type="body" idx="1"/>
          </p:nvPr>
        </p:nvSpPr>
        <p:spPr>
          <a:xfrm>
            <a:off x="2743200" y="1320800"/>
            <a:ext cx="3770268" cy="6377797"/>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5372100" y="8128002"/>
            <a:ext cx="1143000" cy="486833"/>
          </a:xfrm>
          <a:prstGeom prst="rect">
            <a:avLst/>
          </a:prstGeom>
        </p:spPr>
        <p:txBody>
          <a:bodyPr vert="horz" lIns="91440" tIns="45720" rIns="91440" bIns="45720" rtlCol="0" anchor="ctr"/>
          <a:lstStyle>
            <a:lvl1pPr algn="r">
              <a:defRPr sz="1200">
                <a:solidFill>
                  <a:schemeClr val="tx1">
                    <a:tint val="75000"/>
                  </a:schemeClr>
                </a:solidFill>
                <a:effectLst/>
              </a:defRPr>
            </a:lvl1pPr>
          </a:lstStyle>
          <a:p>
            <a:fld id="{3093A692-167A-4DDE-9987-D1C759AAE746}" type="datetimeFigureOut">
              <a:rPr lang="fr-CA" smtClean="0"/>
              <a:t>2020-04-22</a:t>
            </a:fld>
            <a:endParaRPr lang="fr-CA"/>
          </a:p>
        </p:txBody>
      </p:sp>
      <p:sp>
        <p:nvSpPr>
          <p:cNvPr id="5" name="Footer Placeholder 4"/>
          <p:cNvSpPr>
            <a:spLocks noGrp="1"/>
          </p:cNvSpPr>
          <p:nvPr>
            <p:ph type="ftr" sz="quarter" idx="3"/>
          </p:nvPr>
        </p:nvSpPr>
        <p:spPr>
          <a:xfrm>
            <a:off x="3028950" y="8128002"/>
            <a:ext cx="2343150" cy="486833"/>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fr-CA"/>
          </a:p>
        </p:txBody>
      </p:sp>
      <p:sp>
        <p:nvSpPr>
          <p:cNvPr id="6" name="Slide Number Placeholder 5"/>
          <p:cNvSpPr>
            <a:spLocks noGrp="1"/>
          </p:cNvSpPr>
          <p:nvPr>
            <p:ph type="sldNum" sz="quarter" idx="4"/>
          </p:nvPr>
        </p:nvSpPr>
        <p:spPr>
          <a:xfrm>
            <a:off x="534785" y="709989"/>
            <a:ext cx="1600200" cy="486833"/>
          </a:xfrm>
          <a:prstGeom prst="rect">
            <a:avLst/>
          </a:prstGeom>
        </p:spPr>
        <p:txBody>
          <a:bodyPr vert="horz" lIns="91440" tIns="45720" rIns="91440" bIns="45720" rtlCol="0" anchor="ctr"/>
          <a:lstStyle>
            <a:lvl1pPr algn="r">
              <a:defRPr sz="2400">
                <a:solidFill>
                  <a:schemeClr val="tx1">
                    <a:tint val="75000"/>
                  </a:schemeClr>
                </a:solidFill>
              </a:defRPr>
            </a:lvl1pPr>
          </a:lstStyle>
          <a:p>
            <a:fld id="{F6E9B9B3-8A4B-4188-B7F9-F48E2E7C3AC3}" type="slidenum">
              <a:rPr lang="fr-CA" smtClean="0"/>
              <a:t>‹N°›</a:t>
            </a:fld>
            <a:endParaRPr lang="fr-CA"/>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ransition/>
  <p:timing>
    <p:tnLst>
      <p:par>
        <p:cTn id="1" dur="indefinite" restart="never" nodeType="tmRoot"/>
      </p:par>
    </p:tnLst>
  </p:timing>
  <p:txStyles>
    <p:titleStyle>
      <a:lvl1pPr algn="r" defTabSz="914400" rtl="0" eaLnBrk="1" latinLnBrk="0" hangingPunct="1">
        <a:spcBef>
          <a:spcPct val="0"/>
        </a:spcBef>
        <a:buNone/>
        <a:defRPr sz="4400" kern="1200">
          <a:solidFill>
            <a:schemeClr val="tx1"/>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spcAft>
          <a:spcPts val="600"/>
        </a:spcAft>
        <a:buSzPct val="160000"/>
        <a:buFont typeface="Wingdings" pitchFamily="2" charset="2"/>
        <a:buChar char=""/>
        <a:defRPr sz="2800" kern="1200">
          <a:solidFill>
            <a:schemeClr val="tx1"/>
          </a:solidFill>
          <a:effectLst>
            <a:outerShdw blurRad="38100" dist="38100" dir="2700000" algn="tl">
              <a:srgbClr val="000000">
                <a:alpha val="43137"/>
              </a:srgbClr>
            </a:outerShdw>
          </a:effectLst>
          <a:latin typeface="+mn-lt"/>
          <a:ea typeface="+mn-ea"/>
          <a:cs typeface="+mn-cs"/>
        </a:defRPr>
      </a:lvl1pPr>
      <a:lvl2pPr marL="731520" indent="-365760" algn="l" defTabSz="914400" rtl="0" eaLnBrk="1" latinLnBrk="0" hangingPunct="1">
        <a:spcBef>
          <a:spcPct val="20000"/>
        </a:spcBef>
        <a:spcAft>
          <a:spcPts val="600"/>
        </a:spcAft>
        <a:buSzPct val="160000"/>
        <a:buFont typeface="Wingdings" pitchFamily="2" charset="2"/>
        <a:buChar char=""/>
        <a:defRPr sz="2400" kern="1200">
          <a:solidFill>
            <a:schemeClr val="tx1"/>
          </a:solidFill>
          <a:effectLst>
            <a:outerShdw blurRad="38100" dist="38100" dir="2700000" algn="tl">
              <a:srgbClr val="000000">
                <a:alpha val="43137"/>
              </a:srgbClr>
            </a:outerShdw>
          </a:effectLst>
          <a:latin typeface="+mn-lt"/>
          <a:ea typeface="+mn-ea"/>
          <a:cs typeface="+mn-cs"/>
        </a:defRPr>
      </a:lvl2pPr>
      <a:lvl3pPr marL="1097280" indent="-320040" algn="l" defTabSz="914400" rtl="0" eaLnBrk="1" latinLnBrk="0" hangingPunct="1">
        <a:spcBef>
          <a:spcPct val="20000"/>
        </a:spcBef>
        <a:spcAft>
          <a:spcPts val="600"/>
        </a:spcAft>
        <a:buSzPct val="160000"/>
        <a:buFont typeface="Wingdings" pitchFamily="2" charset="2"/>
        <a:buChar char=""/>
        <a:defRPr sz="2000" kern="1200">
          <a:solidFill>
            <a:schemeClr val="tx1"/>
          </a:solidFill>
          <a:effectLst>
            <a:outerShdw blurRad="38100" dist="38100" dir="2700000" algn="tl">
              <a:srgbClr val="000000">
                <a:alpha val="43137"/>
              </a:srgbClr>
            </a:outerShdw>
          </a:effectLst>
          <a:latin typeface="+mn-lt"/>
          <a:ea typeface="+mn-ea"/>
          <a:cs typeface="+mn-cs"/>
        </a:defRPr>
      </a:lvl3pPr>
      <a:lvl4pPr marL="1371600" indent="-274320" algn="l" defTabSz="914400" rtl="0" eaLnBrk="1" latinLnBrk="0" hangingPunct="1">
        <a:spcBef>
          <a:spcPct val="20000"/>
        </a:spcBef>
        <a:spcAft>
          <a:spcPts val="600"/>
        </a:spcAft>
        <a:buSzPct val="160000"/>
        <a:buFont typeface="Wingdings" pitchFamily="2" charset="2"/>
        <a:buChar char=""/>
        <a:defRPr sz="1800" kern="1200">
          <a:solidFill>
            <a:schemeClr val="tx1"/>
          </a:solidFill>
          <a:effectLst>
            <a:outerShdw blurRad="38100" dist="38100" dir="2700000" algn="tl">
              <a:srgbClr val="000000">
                <a:alpha val="43137"/>
              </a:srgbClr>
            </a:outerShdw>
          </a:effectLst>
          <a:latin typeface="+mn-lt"/>
          <a:ea typeface="+mn-ea"/>
          <a:cs typeface="+mn-cs"/>
        </a:defRPr>
      </a:lvl4pPr>
      <a:lvl5pPr marL="1645920" indent="-274320" algn="l" defTabSz="914400" rtl="0" eaLnBrk="1" latinLnBrk="0" hangingPunct="1">
        <a:spcBef>
          <a:spcPct val="20000"/>
        </a:spcBef>
        <a:spcAft>
          <a:spcPts val="600"/>
        </a:spcAft>
        <a:buSzPct val="160000"/>
        <a:buFont typeface="Wingdings" pitchFamily="2" charset="2"/>
        <a:buChar char=""/>
        <a:defRPr sz="1800" kern="1200">
          <a:solidFill>
            <a:schemeClr val="tx1"/>
          </a:solidFill>
          <a:effectLst>
            <a:outerShdw blurRad="38100" dist="38100" dir="2700000" algn="tl">
              <a:srgbClr val="000000">
                <a:alpha val="43137"/>
              </a:srgbClr>
            </a:outerShdw>
          </a:effectLst>
          <a:latin typeface="+mn-lt"/>
          <a:ea typeface="+mn-ea"/>
          <a:cs typeface="+mn-cs"/>
        </a:defRPr>
      </a:lvl5pPr>
      <a:lvl6pPr marL="1920240" indent="-228600" algn="l" defTabSz="914400" rtl="0" eaLnBrk="1" latinLnBrk="0" hangingPunct="1">
        <a:spcBef>
          <a:spcPts val="24"/>
        </a:spcBef>
        <a:spcAft>
          <a:spcPts val="600"/>
        </a:spcAft>
        <a:buClrTx/>
        <a:buSzPct val="130000"/>
        <a:buFont typeface="Wingdings" pitchFamily="2" charset="2"/>
        <a:buChar char=""/>
        <a:defRPr sz="16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194560" indent="-228600" algn="l" defTabSz="914400" rtl="0" eaLnBrk="1" latinLnBrk="0" hangingPunct="1">
        <a:spcBef>
          <a:spcPts val="24"/>
        </a:spcBef>
        <a:spcAft>
          <a:spcPts val="600"/>
        </a:spcAft>
        <a:buClrTx/>
        <a:buSzPct val="130000"/>
        <a:buFont typeface="Wingdings" pitchFamily="2" charset="2"/>
        <a:buChar char=""/>
        <a:defRPr sz="16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468880" indent="-228600" algn="l" defTabSz="914400" rtl="0" eaLnBrk="1" latinLnBrk="0" hangingPunct="1">
        <a:spcBef>
          <a:spcPts val="24"/>
        </a:spcBef>
        <a:spcAft>
          <a:spcPts val="600"/>
        </a:spcAft>
        <a:buClrTx/>
        <a:buSzPct val="130000"/>
        <a:buFont typeface="Wingdings" pitchFamily="2" charset="2"/>
        <a:buChar char=""/>
        <a:defRPr sz="16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2743200" indent="-228600" algn="l" defTabSz="914400" rtl="0" eaLnBrk="1" latinLnBrk="0" hangingPunct="1">
        <a:spcBef>
          <a:spcPts val="24"/>
        </a:spcBef>
        <a:spcAft>
          <a:spcPts val="600"/>
        </a:spcAft>
        <a:buClrTx/>
        <a:buSzPct val="130000"/>
        <a:buFont typeface="Wingdings" pitchFamily="2" charset="2"/>
        <a:buChar char=""/>
        <a:defRPr sz="1600" kern="1200">
          <a:solidFill>
            <a:schemeClr val="tx1"/>
          </a:solidFill>
          <a:effectLst>
            <a:outerShdw blurRad="38100" dist="38100" dir="2700000" algn="ctr" rotWithShape="0">
              <a:srgbClr val="000000">
                <a:alpha val="43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google.ca/url?sa=i&amp;url=https://www.pinterest.ca/pin/418060777905208537/&amp;psig=AOvVaw0xkg9H3k5ll8A9okeH-_8h&amp;ust=1586215720495000&amp;source=images&amp;cd=vfe&amp;ved=0CAIQjRxqFwoTCIj0rZ-40ugCFQAAAAAdAAAAABAP" TargetMode="External"/><Relationship Id="rId2" Type="http://schemas.openxmlformats.org/officeDocument/2006/relationships/hyperlink" Target="https://www.teljeunes.com/Tel-jeunes/Tous-les-themes/Ca-va-pas/Stress-anxiete/Le-stress-qu-est-ce-que-c-est-fr" TargetMode="Externa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www.google.ca/url?sa=i&amp;url=http://clipart-library.com/free/cartoon-shoes-transparent.html&amp;psig=AOvVaw2wDLEA56UkAFQr43pGXSAq&amp;ust=1586217232980000&amp;source=images&amp;cd=vfe&amp;ved=0CAIQjRxqFwoTCMiUle-90ugCFQAAAAAdAAAAABAD" TargetMode="External"/><Relationship Id="rId1" Type="http://schemas.openxmlformats.org/officeDocument/2006/relationships/slideLayout" Target="../slideLayouts/slideLayout7.xml"/><Relationship Id="rId6" Type="http://schemas.openxmlformats.org/officeDocument/2006/relationships/image" Target="../media/image4.jpeg"/><Relationship Id="rId5" Type="http://schemas.openxmlformats.org/officeDocument/2006/relationships/hyperlink" Target="https://www.google.ca/url?sa=i&amp;url=https%3A%2F%2Fentrainement-sportif.fr%2Fdefi-cent-jours.htm&amp;psig=AOvVaw2ueR6tmJ2XT-tLeVMe7enk&amp;ust=1587650500065000&amp;source=images&amp;cd=vfe&amp;ved=0CAIQjRxqFwoTCOjf85uZ_OgCFQAAAAAdAAAAABAI" TargetMode="External"/><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362532" y="2594757"/>
            <a:ext cx="4290603" cy="969131"/>
          </a:xfrm>
        </p:spPr>
        <p:txBody>
          <a:bodyPr>
            <a:noAutofit/>
          </a:bodyPr>
          <a:lstStyle/>
          <a:p>
            <a:pPr algn="l"/>
            <a:r>
              <a:rPr lang="fr-CA" sz="1400" dirty="0">
                <a:solidFill>
                  <a:schemeClr val="bg1"/>
                </a:solidFill>
                <a:effectLst/>
              </a:rPr>
              <a:t>Lorsque tu ressens trop de stress, tu peux te sentir </a:t>
            </a:r>
            <a:r>
              <a:rPr lang="fr-CA" sz="1400" dirty="0" err="1">
                <a:solidFill>
                  <a:schemeClr val="bg1"/>
                </a:solidFill>
                <a:effectLst/>
              </a:rPr>
              <a:t>dépassé·e</a:t>
            </a:r>
            <a:r>
              <a:rPr lang="fr-CA" sz="1400" dirty="0">
                <a:solidFill>
                  <a:schemeClr val="bg1"/>
                </a:solidFill>
                <a:effectLst/>
              </a:rPr>
              <a:t>. Au lieu de t’inciter à l’action, le stress te paralyse et nuit à ton bon fonctionnement.</a:t>
            </a:r>
            <a:endParaRPr lang="fr-CA" sz="1400" dirty="0">
              <a:solidFill>
                <a:schemeClr val="bg1"/>
              </a:solidFill>
            </a:endParaRPr>
          </a:p>
        </p:txBody>
      </p:sp>
      <p:sp>
        <p:nvSpPr>
          <p:cNvPr id="4" name="Sous-titre 2"/>
          <p:cNvSpPr txBox="1">
            <a:spLocks/>
          </p:cNvSpPr>
          <p:nvPr/>
        </p:nvSpPr>
        <p:spPr>
          <a:xfrm rot="21183219">
            <a:off x="294112" y="535383"/>
            <a:ext cx="3598466" cy="887796"/>
          </a:xfrm>
          <a:prstGeom prst="rect">
            <a:avLst/>
          </a:prstGeom>
        </p:spPr>
        <p:txBody>
          <a:bodyPr vert="horz" lIns="0" rIns="18288">
            <a:normAutofit/>
          </a:bodyPr>
          <a:lstStyle>
            <a:lvl1pPr marL="0" marR="45720" indent="0" algn="r" rtl="0" eaLnBrk="1" latinLnBrk="0" hangingPunct="1">
              <a:spcBef>
                <a:spcPct val="20000"/>
              </a:spcBef>
              <a:buClr>
                <a:schemeClr val="accent3"/>
              </a:buClr>
              <a:buSzPct val="95000"/>
              <a:buFont typeface="Wingdings 2"/>
              <a:buNone/>
              <a:defRPr kumimoji="0" sz="2600" kern="1200">
                <a:solidFill>
                  <a:schemeClr val="tx1"/>
                </a:solidFill>
                <a:latin typeface="+mn-lt"/>
                <a:ea typeface="+mn-ea"/>
                <a:cs typeface="+mn-cs"/>
              </a:defRPr>
            </a:lvl1pPr>
            <a:lvl2pPr marL="457200" indent="0" algn="ctr" rtl="0" eaLnBrk="1" latinLnBrk="0" hangingPunct="1">
              <a:spcBef>
                <a:spcPct val="20000"/>
              </a:spcBef>
              <a:buClr>
                <a:schemeClr val="accent1"/>
              </a:buClr>
              <a:buSzPct val="85000"/>
              <a:buFont typeface="Wingdings 2"/>
              <a:buNone/>
              <a:defRPr kumimoji="0" sz="2400" kern="1200">
                <a:solidFill>
                  <a:schemeClr val="tx1"/>
                </a:solidFill>
                <a:latin typeface="+mn-lt"/>
                <a:ea typeface="+mn-ea"/>
                <a:cs typeface="+mn-cs"/>
              </a:defRPr>
            </a:lvl2pPr>
            <a:lvl3pPr marL="914400" indent="0" algn="ctr" rtl="0" eaLnBrk="1" latinLnBrk="0" hangingPunct="1">
              <a:spcBef>
                <a:spcPct val="20000"/>
              </a:spcBef>
              <a:buClr>
                <a:schemeClr val="accent2"/>
              </a:buClr>
              <a:buSzPct val="70000"/>
              <a:buFont typeface="Wingdings 2"/>
              <a:buNone/>
              <a:defRPr kumimoji="0" sz="2100" kern="1200">
                <a:solidFill>
                  <a:schemeClr val="tx1"/>
                </a:solidFill>
                <a:latin typeface="+mn-lt"/>
                <a:ea typeface="+mn-ea"/>
                <a:cs typeface="+mn-cs"/>
              </a:defRPr>
            </a:lvl3pPr>
            <a:lvl4pPr marL="1371600" indent="0" algn="ctr" rtl="0" eaLnBrk="1" latinLnBrk="0" hangingPunct="1">
              <a:spcBef>
                <a:spcPct val="20000"/>
              </a:spcBef>
              <a:buClr>
                <a:schemeClr val="accent3"/>
              </a:buClr>
              <a:buSzPct val="65000"/>
              <a:buFont typeface="Wingdings 2"/>
              <a:buNone/>
              <a:defRPr kumimoji="0" sz="2000" kern="1200">
                <a:solidFill>
                  <a:schemeClr val="tx1"/>
                </a:solidFill>
                <a:latin typeface="+mn-lt"/>
                <a:ea typeface="+mn-ea"/>
                <a:cs typeface="+mn-cs"/>
              </a:defRPr>
            </a:lvl4pPr>
            <a:lvl5pPr marL="1828800" indent="0" algn="ctr" rtl="0" eaLnBrk="1" latinLnBrk="0" hangingPunct="1">
              <a:spcBef>
                <a:spcPct val="20000"/>
              </a:spcBef>
              <a:buClr>
                <a:schemeClr val="accent4"/>
              </a:buClr>
              <a:buSzPct val="65000"/>
              <a:buFont typeface="Wingdings 2"/>
              <a:buNone/>
              <a:defRPr kumimoji="0" sz="2000" kern="1200">
                <a:solidFill>
                  <a:schemeClr val="tx1"/>
                </a:solidFill>
                <a:latin typeface="+mn-lt"/>
                <a:ea typeface="+mn-ea"/>
                <a:cs typeface="+mn-cs"/>
              </a:defRPr>
            </a:lvl5pPr>
            <a:lvl6pPr marL="2286000" indent="0" algn="ctr" rtl="0" eaLnBrk="1" latinLnBrk="0" hangingPunct="1">
              <a:spcBef>
                <a:spcPct val="20000"/>
              </a:spcBef>
              <a:buClr>
                <a:schemeClr val="accent5"/>
              </a:buClr>
              <a:buSzPct val="80000"/>
              <a:buFont typeface="Wingdings 2"/>
              <a:buNone/>
              <a:defRPr kumimoji="0" sz="1800" kern="1200">
                <a:solidFill>
                  <a:schemeClr val="tx1"/>
                </a:solidFill>
                <a:latin typeface="+mn-lt"/>
                <a:ea typeface="+mn-ea"/>
                <a:cs typeface="+mn-cs"/>
              </a:defRPr>
            </a:lvl6pPr>
            <a:lvl7pPr marL="2743200" indent="0" algn="ctr" rtl="0" eaLnBrk="1" latinLnBrk="0" hangingPunct="1">
              <a:spcBef>
                <a:spcPct val="20000"/>
              </a:spcBef>
              <a:buClr>
                <a:schemeClr val="accent6"/>
              </a:buClr>
              <a:buSzPct val="80000"/>
              <a:buFont typeface="Wingdings 2"/>
              <a:buNone/>
              <a:defRPr kumimoji="0" sz="1600" kern="1200" baseline="0">
                <a:solidFill>
                  <a:schemeClr val="tx1"/>
                </a:solidFill>
                <a:latin typeface="+mn-lt"/>
                <a:ea typeface="+mn-ea"/>
                <a:cs typeface="+mn-cs"/>
              </a:defRPr>
            </a:lvl7pPr>
            <a:lvl8pPr marL="3200400" indent="0" algn="ctr" rtl="0" eaLnBrk="1" latinLnBrk="0" hangingPunct="1">
              <a:spcBef>
                <a:spcPct val="20000"/>
              </a:spcBef>
              <a:buClr>
                <a:schemeClr val="tx2"/>
              </a:buClr>
              <a:buNone/>
              <a:defRPr kumimoji="0" sz="1600" kern="1200">
                <a:solidFill>
                  <a:schemeClr val="tx1"/>
                </a:solidFill>
                <a:latin typeface="+mn-lt"/>
                <a:ea typeface="+mn-ea"/>
                <a:cs typeface="+mn-cs"/>
              </a:defRPr>
            </a:lvl8pPr>
            <a:lvl9pPr marL="3657600" indent="0" algn="ctr" rtl="0" eaLnBrk="1" latinLnBrk="0" hangingPunct="1">
              <a:spcBef>
                <a:spcPct val="20000"/>
              </a:spcBef>
              <a:buClr>
                <a:schemeClr val="tx2"/>
              </a:buClr>
              <a:buFontTx/>
              <a:buNone/>
              <a:defRPr kumimoji="0" sz="1400" kern="1200" baseline="0">
                <a:solidFill>
                  <a:schemeClr val="tx1"/>
                </a:solidFill>
                <a:latin typeface="+mn-lt"/>
                <a:ea typeface="+mn-ea"/>
                <a:cs typeface="+mn-cs"/>
              </a:defRPr>
            </a:lvl9pPr>
          </a:lstStyle>
          <a:p>
            <a:pPr algn="l"/>
            <a:r>
              <a:rPr lang="fr-CA" sz="4200" dirty="0" smtClean="0">
                <a:latin typeface="Elephant" panose="02020904090505020303" pitchFamily="18" charset="0"/>
              </a:rPr>
              <a:t>Le Stress</a:t>
            </a:r>
            <a:endParaRPr lang="fr-CA" sz="4200" dirty="0" smtClean="0">
              <a:latin typeface="Elephant" panose="02020904090505020303" pitchFamily="18" charset="0"/>
            </a:endParaRPr>
          </a:p>
          <a:p>
            <a:pPr algn="l"/>
            <a:endParaRPr lang="fr-CA" dirty="0">
              <a:latin typeface="Elephant" panose="02020904090505020303" pitchFamily="18" charset="0"/>
            </a:endParaRPr>
          </a:p>
        </p:txBody>
      </p:sp>
      <p:sp>
        <p:nvSpPr>
          <p:cNvPr id="5" name="Sous-titre 2"/>
          <p:cNvSpPr txBox="1">
            <a:spLocks/>
          </p:cNvSpPr>
          <p:nvPr/>
        </p:nvSpPr>
        <p:spPr>
          <a:xfrm rot="21178458">
            <a:off x="328192" y="1194066"/>
            <a:ext cx="3600400" cy="1440160"/>
          </a:xfrm>
          <a:prstGeom prst="rect">
            <a:avLst/>
          </a:prstGeom>
        </p:spPr>
        <p:txBody>
          <a:bodyPr vert="horz" lIns="0" rIns="18288">
            <a:normAutofit/>
          </a:bodyPr>
          <a:lstStyle>
            <a:lvl1pPr marL="0" marR="45720" indent="0" algn="r" rtl="0" eaLnBrk="1" latinLnBrk="0" hangingPunct="1">
              <a:spcBef>
                <a:spcPct val="20000"/>
              </a:spcBef>
              <a:buClr>
                <a:schemeClr val="accent3"/>
              </a:buClr>
              <a:buSzPct val="95000"/>
              <a:buFont typeface="Wingdings 2"/>
              <a:buNone/>
              <a:defRPr kumimoji="0" sz="2600" kern="1200">
                <a:solidFill>
                  <a:schemeClr val="tx1"/>
                </a:solidFill>
                <a:latin typeface="+mn-lt"/>
                <a:ea typeface="+mn-ea"/>
                <a:cs typeface="+mn-cs"/>
              </a:defRPr>
            </a:lvl1pPr>
            <a:lvl2pPr marL="457200" indent="0" algn="ctr" rtl="0" eaLnBrk="1" latinLnBrk="0" hangingPunct="1">
              <a:spcBef>
                <a:spcPct val="20000"/>
              </a:spcBef>
              <a:buClr>
                <a:schemeClr val="accent1"/>
              </a:buClr>
              <a:buSzPct val="85000"/>
              <a:buFont typeface="Wingdings 2"/>
              <a:buNone/>
              <a:defRPr kumimoji="0" sz="2400" kern="1200">
                <a:solidFill>
                  <a:schemeClr val="tx1"/>
                </a:solidFill>
                <a:latin typeface="+mn-lt"/>
                <a:ea typeface="+mn-ea"/>
                <a:cs typeface="+mn-cs"/>
              </a:defRPr>
            </a:lvl2pPr>
            <a:lvl3pPr marL="914400" indent="0" algn="ctr" rtl="0" eaLnBrk="1" latinLnBrk="0" hangingPunct="1">
              <a:spcBef>
                <a:spcPct val="20000"/>
              </a:spcBef>
              <a:buClr>
                <a:schemeClr val="accent2"/>
              </a:buClr>
              <a:buSzPct val="70000"/>
              <a:buFont typeface="Wingdings 2"/>
              <a:buNone/>
              <a:defRPr kumimoji="0" sz="2100" kern="1200">
                <a:solidFill>
                  <a:schemeClr val="tx1"/>
                </a:solidFill>
                <a:latin typeface="+mn-lt"/>
                <a:ea typeface="+mn-ea"/>
                <a:cs typeface="+mn-cs"/>
              </a:defRPr>
            </a:lvl3pPr>
            <a:lvl4pPr marL="1371600" indent="0" algn="ctr" rtl="0" eaLnBrk="1" latinLnBrk="0" hangingPunct="1">
              <a:spcBef>
                <a:spcPct val="20000"/>
              </a:spcBef>
              <a:buClr>
                <a:schemeClr val="accent3"/>
              </a:buClr>
              <a:buSzPct val="65000"/>
              <a:buFont typeface="Wingdings 2"/>
              <a:buNone/>
              <a:defRPr kumimoji="0" sz="2000" kern="1200">
                <a:solidFill>
                  <a:schemeClr val="tx1"/>
                </a:solidFill>
                <a:latin typeface="+mn-lt"/>
                <a:ea typeface="+mn-ea"/>
                <a:cs typeface="+mn-cs"/>
              </a:defRPr>
            </a:lvl4pPr>
            <a:lvl5pPr marL="1828800" indent="0" algn="ctr" rtl="0" eaLnBrk="1" latinLnBrk="0" hangingPunct="1">
              <a:spcBef>
                <a:spcPct val="20000"/>
              </a:spcBef>
              <a:buClr>
                <a:schemeClr val="accent4"/>
              </a:buClr>
              <a:buSzPct val="65000"/>
              <a:buFont typeface="Wingdings 2"/>
              <a:buNone/>
              <a:defRPr kumimoji="0" sz="2000" kern="1200">
                <a:solidFill>
                  <a:schemeClr val="tx1"/>
                </a:solidFill>
                <a:latin typeface="+mn-lt"/>
                <a:ea typeface="+mn-ea"/>
                <a:cs typeface="+mn-cs"/>
              </a:defRPr>
            </a:lvl5pPr>
            <a:lvl6pPr marL="2286000" indent="0" algn="ctr" rtl="0" eaLnBrk="1" latinLnBrk="0" hangingPunct="1">
              <a:spcBef>
                <a:spcPct val="20000"/>
              </a:spcBef>
              <a:buClr>
                <a:schemeClr val="accent5"/>
              </a:buClr>
              <a:buSzPct val="80000"/>
              <a:buFont typeface="Wingdings 2"/>
              <a:buNone/>
              <a:defRPr kumimoji="0" sz="1800" kern="1200">
                <a:solidFill>
                  <a:schemeClr val="tx1"/>
                </a:solidFill>
                <a:latin typeface="+mn-lt"/>
                <a:ea typeface="+mn-ea"/>
                <a:cs typeface="+mn-cs"/>
              </a:defRPr>
            </a:lvl6pPr>
            <a:lvl7pPr marL="2743200" indent="0" algn="ctr" rtl="0" eaLnBrk="1" latinLnBrk="0" hangingPunct="1">
              <a:spcBef>
                <a:spcPct val="20000"/>
              </a:spcBef>
              <a:buClr>
                <a:schemeClr val="accent6"/>
              </a:buClr>
              <a:buSzPct val="80000"/>
              <a:buFont typeface="Wingdings 2"/>
              <a:buNone/>
              <a:defRPr kumimoji="0" sz="1600" kern="1200" baseline="0">
                <a:solidFill>
                  <a:schemeClr val="tx1"/>
                </a:solidFill>
                <a:latin typeface="+mn-lt"/>
                <a:ea typeface="+mn-ea"/>
                <a:cs typeface="+mn-cs"/>
              </a:defRPr>
            </a:lvl7pPr>
            <a:lvl8pPr marL="3200400" indent="0" algn="ctr" rtl="0" eaLnBrk="1" latinLnBrk="0" hangingPunct="1">
              <a:spcBef>
                <a:spcPct val="20000"/>
              </a:spcBef>
              <a:buClr>
                <a:schemeClr val="tx2"/>
              </a:buClr>
              <a:buNone/>
              <a:defRPr kumimoji="0" sz="1600" kern="1200">
                <a:solidFill>
                  <a:schemeClr val="tx1"/>
                </a:solidFill>
                <a:latin typeface="+mn-lt"/>
                <a:ea typeface="+mn-ea"/>
                <a:cs typeface="+mn-cs"/>
              </a:defRPr>
            </a:lvl8pPr>
            <a:lvl9pPr marL="3657600" indent="0" algn="ctr" rtl="0" eaLnBrk="1" latinLnBrk="0" hangingPunct="1">
              <a:spcBef>
                <a:spcPct val="20000"/>
              </a:spcBef>
              <a:buClr>
                <a:schemeClr val="tx2"/>
              </a:buClr>
              <a:buFontTx/>
              <a:buNone/>
              <a:defRPr kumimoji="0" sz="1400" kern="1200" baseline="0">
                <a:solidFill>
                  <a:schemeClr val="tx1"/>
                </a:solidFill>
                <a:latin typeface="+mn-lt"/>
                <a:ea typeface="+mn-ea"/>
                <a:cs typeface="+mn-cs"/>
              </a:defRPr>
            </a:lvl9pPr>
          </a:lstStyle>
          <a:p>
            <a:pPr algn="l"/>
            <a:r>
              <a:rPr lang="fr-CA" sz="1200" dirty="0"/>
              <a:t>Le </a:t>
            </a:r>
            <a:r>
              <a:rPr lang="fr-CA" sz="1200" dirty="0">
                <a:hlinkClick r:id="rId2"/>
              </a:rPr>
              <a:t>stress</a:t>
            </a:r>
            <a:r>
              <a:rPr lang="fr-CA" sz="1200" dirty="0"/>
              <a:t>, c’est une réaction physique de ton corps qui est tout à fait normale. En fait, le stress est essentiel! C’est lui qui te donne l’énergie pour étudier pour ton examen ou la motivation pour réussir ton cours de conduite. Mais s’il s’accumule, il peut t’affecter…</a:t>
            </a:r>
            <a:endParaRPr lang="fr-CA" sz="1200" dirty="0" smtClean="0"/>
          </a:p>
        </p:txBody>
      </p:sp>
      <p:sp>
        <p:nvSpPr>
          <p:cNvPr id="7" name="Rectangle 6"/>
          <p:cNvSpPr/>
          <p:nvPr/>
        </p:nvSpPr>
        <p:spPr>
          <a:xfrm>
            <a:off x="4797152" y="771518"/>
            <a:ext cx="1782628" cy="4154984"/>
          </a:xfrm>
          <a:prstGeom prst="rect">
            <a:avLst/>
          </a:prstGeom>
        </p:spPr>
        <p:txBody>
          <a:bodyPr wrap="square">
            <a:spAutoFit/>
          </a:bodyPr>
          <a:lstStyle/>
          <a:p>
            <a:pPr algn="ctr"/>
            <a:r>
              <a:rPr lang="fr-CA"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Showcard Gothic" panose="04020904020102020604" pitchFamily="82" charset="0"/>
              </a:rPr>
              <a:t>Adolescents de 12 à 17 </a:t>
            </a:r>
            <a:r>
              <a:rPr lang="fr-CA"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Showcard Gothic" panose="04020904020102020604" pitchFamily="82" charset="0"/>
              </a:rPr>
              <a:t>ans</a:t>
            </a:r>
          </a:p>
          <a:p>
            <a:pPr algn="ctr"/>
            <a:r>
              <a:rPr lang="fr-CA" dirty="0" smtClean="0"/>
              <a:t> </a:t>
            </a:r>
            <a:r>
              <a:rPr lang="fr-CA" sz="1400" dirty="0" smtClean="0"/>
              <a:t>Les réactions </a:t>
            </a:r>
            <a:r>
              <a:rPr lang="fr-CA" sz="1400" dirty="0"/>
              <a:t>de stress sont personnelles. Tu peux trouver quelque chose de stressant, et ton </a:t>
            </a:r>
            <a:r>
              <a:rPr lang="fr-CA" sz="1400" dirty="0" err="1"/>
              <a:t>ami·e</a:t>
            </a:r>
            <a:r>
              <a:rPr lang="fr-CA" sz="1400" dirty="0"/>
              <a:t> percevra la même situation comme pas du tout stressante. Il est donc important que tu t’écoutes et t’attardes à ce que tu ressens, sans te laisser influencer par les autres.</a:t>
            </a:r>
            <a:endParaRPr lang="fr-CA" sz="1400"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Showcard Gothic" panose="04020904020102020604" pitchFamily="82" charset="0"/>
            </a:endParaRPr>
          </a:p>
        </p:txBody>
      </p:sp>
      <p:sp>
        <p:nvSpPr>
          <p:cNvPr id="8" name="Rectangle 7"/>
          <p:cNvSpPr/>
          <p:nvPr/>
        </p:nvSpPr>
        <p:spPr>
          <a:xfrm>
            <a:off x="272565" y="4937465"/>
            <a:ext cx="5689298" cy="3400931"/>
          </a:xfrm>
          <a:prstGeom prst="rect">
            <a:avLst/>
          </a:prstGeom>
        </p:spPr>
        <p:txBody>
          <a:bodyPr wrap="square">
            <a:spAutoFit/>
          </a:bodyPr>
          <a:lstStyle/>
          <a:p>
            <a:r>
              <a:rPr lang="fr-CA" sz="2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Stencil" panose="040409050D0802020404" pitchFamily="82" charset="0"/>
              </a:rPr>
              <a:t>Comment bien gérer son stress</a:t>
            </a:r>
            <a:endParaRPr lang="fr-CA" sz="2000" b="1" i="1" dirty="0">
              <a:latin typeface="Stencil" panose="040409050D0802020404" pitchFamily="82" charset="0"/>
            </a:endParaRPr>
          </a:p>
          <a:p>
            <a:endParaRPr lang="fr-CA" sz="1400" dirty="0"/>
          </a:p>
          <a:p>
            <a:r>
              <a:rPr lang="fr-CA" sz="1300" dirty="0">
                <a:latin typeface="Comic Sans MS" panose="030F0702030302020204" pitchFamily="66" charset="0"/>
              </a:rPr>
              <a:t>Créez un équilibre entre le travail et les loisirs. ... </a:t>
            </a:r>
          </a:p>
          <a:p>
            <a:endParaRPr lang="fr-CA" sz="1300" dirty="0">
              <a:latin typeface="Comic Sans MS" panose="030F0702030302020204" pitchFamily="66" charset="0"/>
            </a:endParaRPr>
          </a:p>
          <a:p>
            <a:r>
              <a:rPr lang="fr-CA" sz="1300" dirty="0" smtClean="0">
                <a:latin typeface="Comic Sans MS" panose="030F0702030302020204" pitchFamily="66" charset="0"/>
              </a:rPr>
              <a:t>Prenez </a:t>
            </a:r>
            <a:r>
              <a:rPr lang="fr-CA" sz="1300" dirty="0">
                <a:latin typeface="Comic Sans MS" panose="030F0702030302020204" pitchFamily="66" charset="0"/>
              </a:rPr>
              <a:t>le temps de rire.</a:t>
            </a:r>
          </a:p>
          <a:p>
            <a:endParaRPr lang="fr-CA" sz="1300" dirty="0" smtClean="0">
              <a:latin typeface="Comic Sans MS" panose="030F0702030302020204" pitchFamily="66" charset="0"/>
            </a:endParaRPr>
          </a:p>
          <a:p>
            <a:r>
              <a:rPr lang="fr-CA" sz="1300" dirty="0" smtClean="0">
                <a:latin typeface="Comic Sans MS" panose="030F0702030302020204" pitchFamily="66" charset="0"/>
              </a:rPr>
              <a:t>Apprenez </a:t>
            </a:r>
            <a:r>
              <a:rPr lang="fr-CA" sz="1300" dirty="0">
                <a:latin typeface="Comic Sans MS" panose="030F0702030302020204" pitchFamily="66" charset="0"/>
              </a:rPr>
              <a:t>à déléguer; vous n'avez pas à tout faire vous mêmes.</a:t>
            </a:r>
          </a:p>
          <a:p>
            <a:endParaRPr lang="fr-CA" sz="1300" dirty="0" smtClean="0">
              <a:latin typeface="Comic Sans MS" panose="030F0702030302020204" pitchFamily="66" charset="0"/>
            </a:endParaRPr>
          </a:p>
          <a:p>
            <a:r>
              <a:rPr lang="fr-CA" sz="1300" dirty="0" smtClean="0">
                <a:latin typeface="Comic Sans MS" panose="030F0702030302020204" pitchFamily="66" charset="0"/>
              </a:rPr>
              <a:t>Utilisez </a:t>
            </a:r>
            <a:r>
              <a:rPr lang="fr-CA" sz="1300" dirty="0">
                <a:latin typeface="Comic Sans MS" panose="030F0702030302020204" pitchFamily="66" charset="0"/>
              </a:rPr>
              <a:t>des techniques de relaxation comme le yoga ou la méditation. ... </a:t>
            </a:r>
          </a:p>
          <a:p>
            <a:endParaRPr lang="fr-CA" sz="1300" dirty="0" smtClean="0">
              <a:latin typeface="Comic Sans MS" panose="030F0702030302020204" pitchFamily="66" charset="0"/>
            </a:endParaRPr>
          </a:p>
          <a:p>
            <a:r>
              <a:rPr lang="fr-CA" sz="1300" dirty="0" smtClean="0">
                <a:latin typeface="Comic Sans MS" panose="030F0702030302020204" pitchFamily="66" charset="0"/>
              </a:rPr>
              <a:t>Faites </a:t>
            </a:r>
            <a:r>
              <a:rPr lang="fr-CA" sz="1300" dirty="0">
                <a:latin typeface="Comic Sans MS" panose="030F0702030302020204" pitchFamily="66" charset="0"/>
              </a:rPr>
              <a:t>beaucoup d'exercice. ... </a:t>
            </a:r>
          </a:p>
          <a:p>
            <a:endParaRPr lang="fr-CA" sz="1300" dirty="0" smtClean="0">
              <a:latin typeface="Comic Sans MS" panose="030F0702030302020204" pitchFamily="66" charset="0"/>
            </a:endParaRPr>
          </a:p>
          <a:p>
            <a:r>
              <a:rPr lang="fr-CA" sz="1300" dirty="0" smtClean="0">
                <a:latin typeface="Comic Sans MS" panose="030F0702030302020204" pitchFamily="66" charset="0"/>
              </a:rPr>
              <a:t>Apprenez </a:t>
            </a:r>
            <a:r>
              <a:rPr lang="fr-CA" sz="1300" dirty="0">
                <a:latin typeface="Comic Sans MS" panose="030F0702030302020204" pitchFamily="66" charset="0"/>
              </a:rPr>
              <a:t>à </a:t>
            </a:r>
            <a:r>
              <a:rPr lang="fr-CA" sz="1300" b="1" dirty="0">
                <a:latin typeface="Comic Sans MS" panose="030F0702030302020204" pitchFamily="66" charset="0"/>
              </a:rPr>
              <a:t>gérer</a:t>
            </a:r>
            <a:r>
              <a:rPr lang="fr-CA" sz="1300" dirty="0">
                <a:latin typeface="Comic Sans MS" panose="030F0702030302020204" pitchFamily="66" charset="0"/>
              </a:rPr>
              <a:t> votre temps. ... </a:t>
            </a:r>
          </a:p>
          <a:p>
            <a:endParaRPr lang="fr-CA" sz="1300" dirty="0" smtClean="0">
              <a:latin typeface="Comic Sans MS" panose="030F0702030302020204" pitchFamily="66" charset="0"/>
            </a:endParaRPr>
          </a:p>
          <a:p>
            <a:r>
              <a:rPr lang="fr-CA" sz="1300" dirty="0" smtClean="0">
                <a:latin typeface="Comic Sans MS" panose="030F0702030302020204" pitchFamily="66" charset="0"/>
              </a:rPr>
              <a:t>Mangez sainement</a:t>
            </a:r>
            <a:r>
              <a:rPr lang="fr-CA" sz="1300" dirty="0">
                <a:latin typeface="Comic Sans MS" panose="030F0702030302020204" pitchFamily="66" charset="0"/>
              </a:rPr>
              <a:t>.</a:t>
            </a:r>
          </a:p>
          <a:p>
            <a:pPr lvl="0"/>
            <a:endParaRPr lang="fr-CA" sz="1400" dirty="0"/>
          </a:p>
        </p:txBody>
      </p:sp>
      <p:sp>
        <p:nvSpPr>
          <p:cNvPr id="16" name="Nuage 15"/>
          <p:cNvSpPr/>
          <p:nvPr/>
        </p:nvSpPr>
        <p:spPr>
          <a:xfrm>
            <a:off x="3149590" y="7481592"/>
            <a:ext cx="3430190" cy="1440161"/>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15" name="Rectangle 14"/>
          <p:cNvSpPr/>
          <p:nvPr/>
        </p:nvSpPr>
        <p:spPr>
          <a:xfrm>
            <a:off x="3376276" y="7764642"/>
            <a:ext cx="3254368" cy="923330"/>
          </a:xfrm>
          <a:prstGeom prst="rect">
            <a:avLst/>
          </a:prstGeom>
        </p:spPr>
        <p:txBody>
          <a:bodyPr wrap="square">
            <a:spAutoFit/>
          </a:bodyPr>
          <a:lstStyle/>
          <a:p>
            <a:pPr algn="ctr"/>
            <a:r>
              <a:rPr lang="fr-CA" sz="1400" dirty="0">
                <a:solidFill>
                  <a:schemeClr val="bg1"/>
                </a:solidFill>
              </a:rPr>
              <a:t>Joindre un intervenant Tel-jeunes </a:t>
            </a:r>
            <a:endParaRPr lang="fr-CA" sz="1400" dirty="0" smtClean="0">
              <a:solidFill>
                <a:schemeClr val="bg1"/>
              </a:solidFill>
            </a:endParaRPr>
          </a:p>
          <a:p>
            <a:pPr algn="ctr"/>
            <a:r>
              <a:rPr lang="fr-CA" sz="1400" dirty="0" smtClean="0">
                <a:solidFill>
                  <a:schemeClr val="bg1"/>
                </a:solidFill>
              </a:rPr>
              <a:t>Téléphone</a:t>
            </a:r>
            <a:r>
              <a:rPr lang="fr-CA" sz="1400" dirty="0">
                <a:solidFill>
                  <a:schemeClr val="bg1"/>
                </a:solidFill>
              </a:rPr>
              <a:t>: 1 800 263-2266 </a:t>
            </a:r>
            <a:endParaRPr lang="fr-CA" sz="1400" dirty="0" smtClean="0">
              <a:solidFill>
                <a:schemeClr val="bg1"/>
              </a:solidFill>
            </a:endParaRPr>
          </a:p>
          <a:p>
            <a:pPr algn="ctr"/>
            <a:r>
              <a:rPr lang="fr-CA" sz="1400" dirty="0" smtClean="0">
                <a:solidFill>
                  <a:schemeClr val="bg1"/>
                </a:solidFill>
              </a:rPr>
              <a:t>Texto</a:t>
            </a:r>
            <a:r>
              <a:rPr lang="fr-CA" sz="1400" dirty="0">
                <a:solidFill>
                  <a:schemeClr val="bg1"/>
                </a:solidFill>
              </a:rPr>
              <a:t>: 514 600-1002</a:t>
            </a:r>
          </a:p>
          <a:p>
            <a:pPr algn="ctr"/>
            <a:endParaRPr lang="fr-CA" sz="1200" dirty="0">
              <a:solidFill>
                <a:schemeClr val="bg1"/>
              </a:solidFill>
            </a:endParaRPr>
          </a:p>
        </p:txBody>
      </p:sp>
      <p:sp>
        <p:nvSpPr>
          <p:cNvPr id="17" name="AutoShape 4" descr="ballon foot png - ballon de foot 3d PNG image with transparent ..."/>
          <p:cNvSpPr>
            <a:spLocks noChangeAspect="1" noChangeArrowheads="1"/>
          </p:cNvSpPr>
          <p:nvPr/>
        </p:nvSpPr>
        <p:spPr bwMode="auto">
          <a:xfrm>
            <a:off x="63500" y="-1365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CA"/>
          </a:p>
        </p:txBody>
      </p:sp>
      <p:pic>
        <p:nvPicPr>
          <p:cNvPr id="1032" name="Picture 8" descr="INTERNATIONAL – Un ballon pour éclairer le monde (VIDEO) | Ballon ...">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flipH="1">
            <a:off x="116631" y="30525"/>
            <a:ext cx="581035" cy="581035"/>
          </a:xfrm>
          <a:prstGeom prst="rect">
            <a:avLst/>
          </a:prstGeom>
          <a:noFill/>
          <a:extLst>
            <a:ext uri="{909E8E84-426E-40DD-AFC4-6F175D3DCCD1}">
              <a14:hiddenFill xmlns:a14="http://schemas.microsoft.com/office/drawing/2010/main">
                <a:solidFill>
                  <a:srgbClr val="FFFFFF"/>
                </a:solidFill>
              </a14:hiddenFill>
            </a:ext>
          </a:extLst>
        </p:spPr>
      </p:pic>
      <p:sp>
        <p:nvSpPr>
          <p:cNvPr id="18" name="AutoShape 6" descr="ballon foot png - ballon de foot 3d PNG image with transparent ..."/>
          <p:cNvSpPr>
            <a:spLocks noChangeAspect="1" noChangeArrowheads="1"/>
          </p:cNvSpPr>
          <p:nvPr/>
        </p:nvSpPr>
        <p:spPr bwMode="auto">
          <a:xfrm>
            <a:off x="215900" y="1587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CA"/>
          </a:p>
        </p:txBody>
      </p:sp>
      <p:sp>
        <p:nvSpPr>
          <p:cNvPr id="2" name="Titre 1"/>
          <p:cNvSpPr>
            <a:spLocks noGrp="1"/>
          </p:cNvSpPr>
          <p:nvPr>
            <p:ph type="ctrTitle"/>
          </p:nvPr>
        </p:nvSpPr>
        <p:spPr>
          <a:xfrm>
            <a:off x="397933" y="251519"/>
            <a:ext cx="6038808" cy="432048"/>
          </a:xfrm>
        </p:spPr>
        <p:txBody>
          <a:bodyPr>
            <a:normAutofit fontScale="90000"/>
          </a:bodyPr>
          <a:lstStyle/>
          <a:p>
            <a:pPr algn="ctr"/>
            <a:r>
              <a:rPr lang="fr-CA" sz="32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Éducation Physique et à la santé</a:t>
            </a:r>
            <a:endParaRPr lang="fr-CA" sz="32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19" name="Rectangle 18"/>
          <p:cNvSpPr/>
          <p:nvPr/>
        </p:nvSpPr>
        <p:spPr>
          <a:xfrm>
            <a:off x="170294" y="8446100"/>
            <a:ext cx="2664298" cy="215444"/>
          </a:xfrm>
          <a:prstGeom prst="rect">
            <a:avLst/>
          </a:prstGeom>
        </p:spPr>
        <p:txBody>
          <a:bodyPr wrap="square">
            <a:spAutoFit/>
          </a:bodyPr>
          <a:lstStyle/>
          <a:p>
            <a:r>
              <a:rPr lang="fr-CA" sz="800" b="1" dirty="0">
                <a:latin typeface="Comic Sans MS" panose="030F0702030302020204" pitchFamily="66" charset="0"/>
              </a:rPr>
              <a:t>Source</a:t>
            </a:r>
            <a:r>
              <a:rPr lang="fr-CA" sz="800" dirty="0">
                <a:latin typeface="Comic Sans MS" panose="030F0702030302020204" pitchFamily="66" charset="0"/>
              </a:rPr>
              <a:t> : https://</a:t>
            </a:r>
            <a:r>
              <a:rPr lang="fr-CA" sz="800" dirty="0" smtClean="0">
                <a:latin typeface="Comic Sans MS" panose="030F0702030302020204" pitchFamily="66" charset="0"/>
              </a:rPr>
              <a:t>www.teljeunes.com</a:t>
            </a:r>
            <a:endParaRPr lang="fr-CA" sz="800" dirty="0">
              <a:latin typeface="Impact" panose="020B0806030902050204" pitchFamily="34" charset="0"/>
            </a:endParaRPr>
          </a:p>
        </p:txBody>
      </p:sp>
      <p:sp>
        <p:nvSpPr>
          <p:cNvPr id="20" name="Sous-titre 2"/>
          <p:cNvSpPr txBox="1">
            <a:spLocks/>
          </p:cNvSpPr>
          <p:nvPr/>
        </p:nvSpPr>
        <p:spPr>
          <a:xfrm>
            <a:off x="368300" y="3347864"/>
            <a:ext cx="4290603" cy="969131"/>
          </a:xfrm>
          <a:prstGeom prst="rect">
            <a:avLst/>
          </a:prstGeom>
        </p:spPr>
        <p:txBody>
          <a:bodyPr vert="horz" lIns="91440" tIns="45720" rIns="91440" bIns="45720" rtlCol="0">
            <a:noAutofit/>
          </a:bodyPr>
          <a:lstStyle>
            <a:lvl1pPr marL="0" indent="0" algn="r" defTabSz="914400" rtl="0" eaLnBrk="1" latinLnBrk="0" hangingPunct="1">
              <a:spcBef>
                <a:spcPct val="20000"/>
              </a:spcBef>
              <a:spcAft>
                <a:spcPts val="600"/>
              </a:spcAft>
              <a:buSzPct val="160000"/>
              <a:buFont typeface="Wingdings" pitchFamily="2" charset="2"/>
              <a:buNone/>
              <a:defRPr sz="2400" kern="1200">
                <a:solidFill>
                  <a:schemeClr val="tx1"/>
                </a:solidFill>
                <a:effectLst>
                  <a:outerShdw blurRad="38100" dist="38100" dir="2700000" algn="tl">
                    <a:srgbClr val="000000">
                      <a:alpha val="43137"/>
                    </a:srgbClr>
                  </a:outerShdw>
                </a:effectLst>
                <a:latin typeface="+mn-lt"/>
                <a:ea typeface="+mn-ea"/>
                <a:cs typeface="+mn-cs"/>
              </a:defRPr>
            </a:lvl1pPr>
            <a:lvl2pPr marL="457200" indent="0" algn="ctr" defTabSz="914400" rtl="0" eaLnBrk="1" latinLnBrk="0" hangingPunct="1">
              <a:spcBef>
                <a:spcPct val="20000"/>
              </a:spcBef>
              <a:spcAft>
                <a:spcPts val="600"/>
              </a:spcAft>
              <a:buSzPct val="160000"/>
              <a:buFont typeface="Wingdings" pitchFamily="2" charset="2"/>
              <a:buNone/>
              <a:defRPr sz="2400" kern="1200">
                <a:solidFill>
                  <a:schemeClr val="tx1">
                    <a:tint val="75000"/>
                  </a:schemeClr>
                </a:solidFill>
                <a:effectLst>
                  <a:outerShdw blurRad="38100" dist="38100" dir="2700000" algn="tl">
                    <a:srgbClr val="000000">
                      <a:alpha val="43137"/>
                    </a:srgbClr>
                  </a:outerShdw>
                </a:effectLst>
                <a:latin typeface="+mn-lt"/>
                <a:ea typeface="+mn-ea"/>
                <a:cs typeface="+mn-cs"/>
              </a:defRPr>
            </a:lvl2pPr>
            <a:lvl3pPr marL="914400" indent="0" algn="ctr" defTabSz="914400" rtl="0" eaLnBrk="1" latinLnBrk="0" hangingPunct="1">
              <a:spcBef>
                <a:spcPct val="20000"/>
              </a:spcBef>
              <a:spcAft>
                <a:spcPts val="600"/>
              </a:spcAft>
              <a:buSzPct val="160000"/>
              <a:buFont typeface="Wingdings" pitchFamily="2" charset="2"/>
              <a:buNone/>
              <a:defRPr sz="2000" kern="1200">
                <a:solidFill>
                  <a:schemeClr val="tx1">
                    <a:tint val="75000"/>
                  </a:schemeClr>
                </a:solidFill>
                <a:effectLst>
                  <a:outerShdw blurRad="38100" dist="38100" dir="2700000" algn="tl">
                    <a:srgbClr val="000000">
                      <a:alpha val="43137"/>
                    </a:srgbClr>
                  </a:outerShdw>
                </a:effectLst>
                <a:latin typeface="+mn-lt"/>
                <a:ea typeface="+mn-ea"/>
                <a:cs typeface="+mn-cs"/>
              </a:defRPr>
            </a:lvl3pPr>
            <a:lvl4pPr marL="1371600" indent="0" algn="ctr" defTabSz="914400" rtl="0" eaLnBrk="1" latinLnBrk="0" hangingPunct="1">
              <a:spcBef>
                <a:spcPct val="20000"/>
              </a:spcBef>
              <a:spcAft>
                <a:spcPts val="600"/>
              </a:spcAft>
              <a:buSzPct val="160000"/>
              <a:buFont typeface="Wingdings" pitchFamily="2" charset="2"/>
              <a:buNone/>
              <a:defRPr sz="1800" kern="1200">
                <a:solidFill>
                  <a:schemeClr val="tx1">
                    <a:tint val="75000"/>
                  </a:schemeClr>
                </a:solidFill>
                <a:effectLst>
                  <a:outerShdw blurRad="38100" dist="38100" dir="2700000" algn="tl">
                    <a:srgbClr val="000000">
                      <a:alpha val="43137"/>
                    </a:srgbClr>
                  </a:outerShdw>
                </a:effectLst>
                <a:latin typeface="+mn-lt"/>
                <a:ea typeface="+mn-ea"/>
                <a:cs typeface="+mn-cs"/>
              </a:defRPr>
            </a:lvl4pPr>
            <a:lvl5pPr marL="1828800" indent="0" algn="ctr" defTabSz="914400" rtl="0" eaLnBrk="1" latinLnBrk="0" hangingPunct="1">
              <a:spcBef>
                <a:spcPct val="20000"/>
              </a:spcBef>
              <a:spcAft>
                <a:spcPts val="600"/>
              </a:spcAft>
              <a:buSzPct val="160000"/>
              <a:buFont typeface="Wingdings" pitchFamily="2" charset="2"/>
              <a:buNone/>
              <a:defRPr sz="1800" kern="1200">
                <a:solidFill>
                  <a:schemeClr val="tx1">
                    <a:tint val="75000"/>
                  </a:schemeClr>
                </a:solidFill>
                <a:effectLst>
                  <a:outerShdw blurRad="38100" dist="38100" dir="2700000" algn="tl">
                    <a:srgbClr val="000000">
                      <a:alpha val="43137"/>
                    </a:srgbClr>
                  </a:outerShdw>
                </a:effectLst>
                <a:latin typeface="+mn-lt"/>
                <a:ea typeface="+mn-ea"/>
                <a:cs typeface="+mn-cs"/>
              </a:defRPr>
            </a:lvl5pPr>
            <a:lvl6pPr marL="2286000" indent="0" algn="ctr" defTabSz="914400" rtl="0" eaLnBrk="1" latinLnBrk="0" hangingPunct="1">
              <a:spcBef>
                <a:spcPts val="24"/>
              </a:spcBef>
              <a:spcAft>
                <a:spcPts val="600"/>
              </a:spcAft>
              <a:buClrTx/>
              <a:buSzPct val="130000"/>
              <a:buFont typeface="Wingdings" pitchFamily="2" charset="2"/>
              <a:buNone/>
              <a:defRPr sz="1600" kern="1200">
                <a:solidFill>
                  <a:schemeClr val="tx1">
                    <a:tint val="75000"/>
                  </a:schemeClr>
                </a:solidFill>
                <a:effectLst>
                  <a:outerShdw blurRad="38100" dist="38100" dir="2700000" algn="ctr" rotWithShape="0">
                    <a:srgbClr val="000000">
                      <a:alpha val="43000"/>
                    </a:srgbClr>
                  </a:outerShdw>
                </a:effectLst>
                <a:latin typeface="+mn-lt"/>
                <a:ea typeface="+mn-ea"/>
                <a:cs typeface="+mn-cs"/>
              </a:defRPr>
            </a:lvl6pPr>
            <a:lvl7pPr marL="2743200" indent="0" algn="ctr" defTabSz="914400" rtl="0" eaLnBrk="1" latinLnBrk="0" hangingPunct="1">
              <a:spcBef>
                <a:spcPts val="24"/>
              </a:spcBef>
              <a:spcAft>
                <a:spcPts val="600"/>
              </a:spcAft>
              <a:buClrTx/>
              <a:buSzPct val="130000"/>
              <a:buFont typeface="Wingdings" pitchFamily="2" charset="2"/>
              <a:buNone/>
              <a:defRPr sz="1600" kern="1200">
                <a:solidFill>
                  <a:schemeClr val="tx1">
                    <a:tint val="75000"/>
                  </a:schemeClr>
                </a:solidFill>
                <a:effectLst>
                  <a:outerShdw blurRad="38100" dist="38100" dir="2700000" algn="ctr" rotWithShape="0">
                    <a:srgbClr val="000000">
                      <a:alpha val="43000"/>
                    </a:srgbClr>
                  </a:outerShdw>
                </a:effectLst>
                <a:latin typeface="+mn-lt"/>
                <a:ea typeface="+mn-ea"/>
                <a:cs typeface="+mn-cs"/>
              </a:defRPr>
            </a:lvl7pPr>
            <a:lvl8pPr marL="3200400" indent="0" algn="ctr" defTabSz="914400" rtl="0" eaLnBrk="1" latinLnBrk="0" hangingPunct="1">
              <a:spcBef>
                <a:spcPts val="24"/>
              </a:spcBef>
              <a:spcAft>
                <a:spcPts val="600"/>
              </a:spcAft>
              <a:buClrTx/>
              <a:buSzPct val="130000"/>
              <a:buFont typeface="Wingdings" pitchFamily="2" charset="2"/>
              <a:buNone/>
              <a:defRPr sz="1600" kern="1200">
                <a:solidFill>
                  <a:schemeClr val="tx1">
                    <a:tint val="75000"/>
                  </a:schemeClr>
                </a:solidFill>
                <a:effectLst>
                  <a:outerShdw blurRad="38100" dist="38100" dir="2700000" algn="ctr" rotWithShape="0">
                    <a:srgbClr val="000000">
                      <a:alpha val="43000"/>
                    </a:srgbClr>
                  </a:outerShdw>
                </a:effectLst>
                <a:latin typeface="+mn-lt"/>
                <a:ea typeface="+mn-ea"/>
                <a:cs typeface="+mn-cs"/>
              </a:defRPr>
            </a:lvl8pPr>
            <a:lvl9pPr marL="3657600" indent="0" algn="ctr" defTabSz="914400" rtl="0" eaLnBrk="1" latinLnBrk="0" hangingPunct="1">
              <a:spcBef>
                <a:spcPts val="24"/>
              </a:spcBef>
              <a:spcAft>
                <a:spcPts val="600"/>
              </a:spcAft>
              <a:buClrTx/>
              <a:buSzPct val="130000"/>
              <a:buFont typeface="Wingdings" pitchFamily="2" charset="2"/>
              <a:buNone/>
              <a:defRPr sz="1600" kern="1200">
                <a:solidFill>
                  <a:schemeClr val="tx1">
                    <a:tint val="75000"/>
                  </a:schemeClr>
                </a:solidFill>
                <a:effectLst>
                  <a:outerShdw blurRad="38100" dist="38100" dir="2700000" algn="ctr" rotWithShape="0">
                    <a:srgbClr val="000000">
                      <a:alpha val="43000"/>
                    </a:srgbClr>
                  </a:outerShdw>
                </a:effectLst>
                <a:latin typeface="+mn-lt"/>
                <a:ea typeface="+mn-ea"/>
                <a:cs typeface="+mn-cs"/>
              </a:defRPr>
            </a:lvl9pPr>
          </a:lstStyle>
          <a:p>
            <a:pPr algn="l"/>
            <a:r>
              <a:rPr lang="fr-CA" sz="1400" dirty="0">
                <a:solidFill>
                  <a:schemeClr val="bg1"/>
                </a:solidFill>
                <a:effectLst/>
              </a:rPr>
              <a:t>Boule dans la gorge, nœud dans l’estomac, compression dans le thorax, perte ou augmentation de l’appétit, problème de sommeil, malaise généralisé, perte de concentration, tristesse, irritabilité, fatigue… il y a plusieurs signes qui t’indiquent que le stress que tu subis n’est pas sain pour toi.</a:t>
            </a:r>
            <a:endParaRPr lang="fr-CA" sz="1400" dirty="0">
              <a:solidFill>
                <a:schemeClr val="bg1"/>
              </a:solidFill>
            </a:endParaRPr>
          </a:p>
        </p:txBody>
      </p:sp>
    </p:spTree>
    <p:extLst>
      <p:ext uri="{BB962C8B-B14F-4D97-AF65-F5344CB8AC3E}">
        <p14:creationId xmlns:p14="http://schemas.microsoft.com/office/powerpoint/2010/main" val="3633149956"/>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1"/>
          <p:cNvSpPr>
            <a:spLocks noChangeArrowheads="1"/>
          </p:cNvSpPr>
          <p:nvPr/>
        </p:nvSpPr>
        <p:spPr bwMode="auto">
          <a:xfrm>
            <a:off x="320919" y="133346"/>
            <a:ext cx="6317624"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CA" altLang="fr-FR" b="1" i="0" u="none" strike="noStrike" normalizeH="0" baseline="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Tahoma" pitchFamily="34" charset="0"/>
                <a:ea typeface="Calibri" pitchFamily="34" charset="0"/>
                <a:cs typeface="Tahoma" pitchFamily="34" charset="0"/>
              </a:rPr>
              <a:t>D</a:t>
            </a:r>
            <a:r>
              <a:rPr kumimoji="0" lang="fr-CA" altLang="fr-FR" b="1" i="0" u="none" strike="noStrike" normalizeH="0" baseline="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Calibri"/>
                <a:ea typeface="Calibri" pitchFamily="34" charset="0"/>
                <a:cs typeface="Tahoma" pitchFamily="34" charset="0"/>
              </a:rPr>
              <a:t>é</a:t>
            </a:r>
            <a:r>
              <a:rPr kumimoji="0" lang="fr-CA" altLang="fr-FR" b="1" i="0" u="none" strike="noStrike" normalizeH="0" baseline="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Tahoma" pitchFamily="34" charset="0"/>
                <a:ea typeface="Calibri" pitchFamily="34" charset="0"/>
                <a:cs typeface="Tahoma" pitchFamily="34" charset="0"/>
              </a:rPr>
              <a:t>fi de la semaine</a:t>
            </a:r>
            <a:r>
              <a:rPr kumimoji="0" lang="fr-CA" altLang="fr-FR" b="1" i="0" u="none" strike="noStrike" normalizeH="0" baseline="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Calibri"/>
                <a:ea typeface="Calibri" pitchFamily="34" charset="0"/>
                <a:cs typeface="Tahoma" pitchFamily="34" charset="0"/>
              </a:rPr>
              <a:t> </a:t>
            </a:r>
            <a:r>
              <a:rPr kumimoji="0" lang="fr-CA" altLang="fr-FR" b="1" i="0" u="none" strike="noStrike" normalizeH="0" baseline="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Tahoma" pitchFamily="34" charset="0"/>
                <a:ea typeface="Calibri" pitchFamily="34" charset="0"/>
                <a:cs typeface="Tahoma" pitchFamily="34" charset="0"/>
              </a:rPr>
              <a:t>:</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r-CA" altLang="fr-FR"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fr-CA" altLang="fr-FR" sz="1200" b="0" i="0" u="none" strike="noStrike" cap="none" normalizeH="0" baseline="0" dirty="0" smtClean="0">
                <a:ln>
                  <a:noFill/>
                </a:ln>
                <a:solidFill>
                  <a:schemeClr val="tx1"/>
                </a:solidFill>
                <a:effectLst/>
                <a:latin typeface="+mj-lt"/>
                <a:ea typeface="Calibri" pitchFamily="34" charset="0"/>
                <a:cs typeface="Tahoma" pitchFamily="34" charset="0"/>
              </a:rPr>
              <a:t>Votre défi pour la semaine est de réaliser les </a:t>
            </a:r>
            <a:r>
              <a:rPr kumimoji="0" lang="fr-CA" altLang="fr-FR" sz="1200" b="0" i="0" u="none" strike="noStrike" cap="none" normalizeH="0" baseline="0" dirty="0" smtClean="0">
                <a:ln>
                  <a:noFill/>
                </a:ln>
                <a:solidFill>
                  <a:schemeClr val="tx1"/>
                </a:solidFill>
                <a:effectLst/>
                <a:latin typeface="+mj-lt"/>
                <a:ea typeface="Calibri" pitchFamily="34" charset="0"/>
                <a:cs typeface="Tahoma" pitchFamily="34" charset="0"/>
              </a:rPr>
              <a:t>exercices </a:t>
            </a:r>
            <a:r>
              <a:rPr kumimoji="0" lang="fr-CA" altLang="fr-FR" sz="1200" b="0" i="0" u="none" strike="noStrike" cap="none" normalizeH="0" baseline="0" dirty="0" smtClean="0">
                <a:ln>
                  <a:noFill/>
                </a:ln>
                <a:solidFill>
                  <a:schemeClr val="tx1"/>
                </a:solidFill>
                <a:effectLst/>
                <a:latin typeface="+mj-lt"/>
                <a:ea typeface="Calibri" pitchFamily="34" charset="0"/>
                <a:cs typeface="Tahoma" pitchFamily="34" charset="0"/>
              </a:rPr>
              <a:t>suivants.</a:t>
            </a:r>
            <a:endParaRPr kumimoji="0" lang="fr-CA" altLang="fr-FR" sz="1200" b="0" i="0" u="none" strike="noStrike" cap="none" normalizeH="0" baseline="0" dirty="0" smtClean="0">
              <a:ln>
                <a:noFill/>
              </a:ln>
              <a:solidFill>
                <a:schemeClr val="tx1"/>
              </a:solidFill>
              <a:effectLst/>
              <a:latin typeface="+mj-lt"/>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fr-CA" altLang="fr-FR" sz="1200" b="0" i="0" u="none" strike="noStrike" cap="none" normalizeH="0" baseline="0" dirty="0" smtClean="0">
                <a:ln>
                  <a:noFill/>
                </a:ln>
                <a:solidFill>
                  <a:schemeClr val="tx1"/>
                </a:solidFill>
                <a:effectLst/>
                <a:latin typeface="+mj-lt"/>
                <a:ea typeface="Calibri" pitchFamily="34" charset="0"/>
                <a:cs typeface="Tahoma" pitchFamily="34" charset="0"/>
              </a:rPr>
              <a:t> (Environ 3-4 fois durant la semaine) :</a:t>
            </a:r>
            <a:endParaRPr kumimoji="0" lang="fr-CA" altLang="fr-FR" sz="1200" b="0" i="0" u="none" strike="noStrike" cap="none" normalizeH="0" baseline="0" dirty="0" smtClean="0">
              <a:ln>
                <a:noFill/>
              </a:ln>
              <a:solidFill>
                <a:schemeClr val="tx1"/>
              </a:solidFill>
              <a:effectLst/>
              <a:latin typeface="+mj-lt"/>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fr-CA" altLang="fr-FR" sz="1200" b="1" i="0" u="none" strike="noStrike" cap="none" normalizeH="0" baseline="0" dirty="0" smtClean="0">
                <a:ln>
                  <a:noFill/>
                </a:ln>
                <a:solidFill>
                  <a:schemeClr val="tx1"/>
                </a:solidFill>
                <a:effectLst/>
                <a:latin typeface="+mj-lt"/>
                <a:ea typeface="Calibri" pitchFamily="34" charset="0"/>
                <a:cs typeface="Tahoma" pitchFamily="34" charset="0"/>
              </a:rPr>
              <a:t>*Effectuer un échauffement et  un retour au calme en fonction de l’activité physique  pratiquée. </a:t>
            </a:r>
            <a:endParaRPr kumimoji="0" lang="fr-CA" altLang="fr-FR" sz="1200" b="0" i="0" u="none" strike="noStrike" cap="none" normalizeH="0" baseline="0" dirty="0" smtClean="0">
              <a:ln>
                <a:noFill/>
              </a:ln>
              <a:solidFill>
                <a:schemeClr val="tx1"/>
              </a:solidFill>
              <a:effectLst/>
              <a:latin typeface="+mj-lt"/>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fr-CA" altLang="fr-FR" sz="1200" b="0" i="1" u="none" strike="noStrike" cap="none" normalizeH="0" baseline="0" dirty="0" smtClean="0">
              <a:ln>
                <a:noFill/>
              </a:ln>
              <a:solidFill>
                <a:schemeClr val="tx1"/>
              </a:solidFill>
              <a:effectLst/>
              <a:latin typeface="+mj-lt"/>
              <a:cs typeface="Arial" pitchFamily="34" charset="0"/>
            </a:endParaRPr>
          </a:p>
        </p:txBody>
      </p:sp>
      <p:sp>
        <p:nvSpPr>
          <p:cNvPr id="8" name="Rectangle 12"/>
          <p:cNvSpPr>
            <a:spLocks noChangeArrowheads="1"/>
          </p:cNvSpPr>
          <p:nvPr/>
        </p:nvSpPr>
        <p:spPr bwMode="auto">
          <a:xfrm>
            <a:off x="0" y="457200"/>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CA" altLang="fr-FR" sz="1800" b="0" i="0" u="none" strike="noStrike" cap="none" normalizeH="0" baseline="0" smtClean="0">
                <a:ln>
                  <a:noFill/>
                </a:ln>
                <a:solidFill>
                  <a:schemeClr val="tx1"/>
                </a:solidFill>
                <a:effectLst/>
                <a:latin typeface="Arial" pitchFamily="34" charset="0"/>
                <a:cs typeface="Arial" pitchFamily="34" charset="0"/>
              </a:rPr>
              <a:t/>
            </a:r>
            <a:br>
              <a:rPr kumimoji="0" lang="fr-CA" altLang="fr-FR" sz="1800" b="0" i="0" u="none" strike="noStrike" cap="none" normalizeH="0" baseline="0" smtClean="0">
                <a:ln>
                  <a:noFill/>
                </a:ln>
                <a:solidFill>
                  <a:schemeClr val="tx1"/>
                </a:solidFill>
                <a:effectLst/>
                <a:latin typeface="Arial" pitchFamily="34" charset="0"/>
                <a:cs typeface="Arial" pitchFamily="34" charset="0"/>
              </a:rPr>
            </a:br>
            <a:endParaRPr kumimoji="0" lang="fr-CA" altLang="fr-FR" sz="1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CA"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10" name="Rectangle 14"/>
          <p:cNvSpPr>
            <a:spLocks noChangeArrowheads="1"/>
          </p:cNvSpPr>
          <p:nvPr/>
        </p:nvSpPr>
        <p:spPr bwMode="auto">
          <a:xfrm>
            <a:off x="0" y="914400"/>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13" name="Rectangle 17"/>
          <p:cNvSpPr>
            <a:spLocks noChangeArrowheads="1"/>
          </p:cNvSpPr>
          <p:nvPr/>
        </p:nvSpPr>
        <p:spPr bwMode="auto">
          <a:xfrm>
            <a:off x="-603448" y="7524328"/>
            <a:ext cx="5010965"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CA" altLang="fr-FR" sz="2400" b="1" i="0" u="none" strike="noStrike" normalizeH="0" baseline="0" dirty="0" smtClean="0">
                <a:ln w="19050">
                  <a:solidFill>
                    <a:schemeClr val="tx2">
                      <a:tint val="1000"/>
                    </a:schemeClr>
                  </a:solidFill>
                  <a:prstDash val="solid"/>
                </a:ln>
                <a:solidFill>
                  <a:srgbClr val="C00000"/>
                </a:solidFill>
                <a:effectLst>
                  <a:outerShdw blurRad="50000" dist="50800" dir="7500000" algn="tl">
                    <a:srgbClr val="000000">
                      <a:shade val="5000"/>
                      <a:alpha val="35000"/>
                    </a:srgbClr>
                  </a:outerShdw>
                </a:effectLst>
                <a:latin typeface="Impact" panose="020B0806030902050204" pitchFamily="34" charset="0"/>
                <a:ea typeface="Calibri" pitchFamily="34" charset="0"/>
                <a:cs typeface="Tahoma" pitchFamily="34" charset="0"/>
              </a:rPr>
              <a:t>Bonne semaine!   </a:t>
            </a:r>
          </a:p>
          <a:p>
            <a:pPr marL="0" marR="0" lvl="0" indent="0" algn="ctr" defTabSz="914400" rtl="0" eaLnBrk="1" fontAlgn="base" latinLnBrk="0" hangingPunct="1">
              <a:lnSpc>
                <a:spcPct val="100000"/>
              </a:lnSpc>
              <a:spcBef>
                <a:spcPct val="0"/>
              </a:spcBef>
              <a:spcAft>
                <a:spcPct val="0"/>
              </a:spcAft>
              <a:buClrTx/>
              <a:buSzTx/>
              <a:buFontTx/>
              <a:buNone/>
              <a:tabLst/>
            </a:pPr>
            <a:r>
              <a:rPr kumimoji="0" lang="fr-CA" altLang="fr-FR" sz="2400" b="1" i="0" u="none" strike="noStrike" normalizeH="0" baseline="0" dirty="0" smtClean="0">
                <a:ln w="19050">
                  <a:solidFill>
                    <a:schemeClr val="tx2">
                      <a:tint val="1000"/>
                    </a:schemeClr>
                  </a:solidFill>
                  <a:prstDash val="solid"/>
                </a:ln>
                <a:solidFill>
                  <a:srgbClr val="C00000"/>
                </a:solidFill>
                <a:effectLst>
                  <a:outerShdw blurRad="50000" dist="50800" dir="7500000" algn="tl">
                    <a:srgbClr val="000000">
                      <a:shade val="5000"/>
                      <a:alpha val="35000"/>
                    </a:srgbClr>
                  </a:outerShdw>
                </a:effectLst>
                <a:latin typeface="Impact" panose="020B0806030902050204" pitchFamily="34" charset="0"/>
                <a:ea typeface="Calibri" pitchFamily="34" charset="0"/>
                <a:cs typeface="Tahoma" pitchFamily="34" charset="0"/>
              </a:rPr>
              <a:t>Jean-Pierre </a:t>
            </a:r>
            <a:r>
              <a:rPr kumimoji="0" lang="fr-CA" altLang="fr-FR" sz="2400" b="1" i="0" u="none" strike="noStrike" normalizeH="0" baseline="0" dirty="0" err="1" smtClean="0">
                <a:ln w="19050">
                  <a:solidFill>
                    <a:schemeClr val="tx2">
                      <a:tint val="1000"/>
                    </a:schemeClr>
                  </a:solidFill>
                  <a:prstDash val="solid"/>
                </a:ln>
                <a:solidFill>
                  <a:srgbClr val="C00000"/>
                </a:solidFill>
                <a:effectLst>
                  <a:outerShdw blurRad="50000" dist="50800" dir="7500000" algn="tl">
                    <a:srgbClr val="000000">
                      <a:shade val="5000"/>
                      <a:alpha val="35000"/>
                    </a:srgbClr>
                  </a:outerShdw>
                </a:effectLst>
                <a:latin typeface="Impact" panose="020B0806030902050204" pitchFamily="34" charset="0"/>
                <a:ea typeface="Calibri" pitchFamily="34" charset="0"/>
                <a:cs typeface="Tahoma" pitchFamily="34" charset="0"/>
              </a:rPr>
              <a:t>Stea</a:t>
            </a:r>
            <a:endParaRPr kumimoji="0" lang="fr-CA" altLang="fr-FR" sz="2400" b="1" i="0" u="none" strike="noStrike" normalizeH="0" baseline="0" dirty="0" smtClean="0">
              <a:ln w="19050">
                <a:solidFill>
                  <a:schemeClr val="tx2">
                    <a:tint val="1000"/>
                  </a:schemeClr>
                </a:solidFill>
                <a:prstDash val="solid"/>
              </a:ln>
              <a:solidFill>
                <a:srgbClr val="C00000"/>
              </a:solidFill>
              <a:effectLst>
                <a:outerShdw blurRad="50000" dist="50800" dir="7500000" algn="tl">
                  <a:srgbClr val="000000">
                    <a:shade val="5000"/>
                    <a:alpha val="35000"/>
                  </a:srgbClr>
                </a:outerShdw>
              </a:effectLst>
              <a:latin typeface="Impact" panose="020B0806030902050204"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fr-CA" alt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4" name="AutoShape 23" descr="Converse, Chuck Taylor All Stars, Espadrilles PNG - Converse ..."/>
          <p:cNvSpPr>
            <a:spLocks noChangeAspect="1" noChangeArrowheads="1"/>
          </p:cNvSpPr>
          <p:nvPr/>
        </p:nvSpPr>
        <p:spPr bwMode="auto">
          <a:xfrm>
            <a:off x="63500" y="-1365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CA"/>
          </a:p>
        </p:txBody>
      </p:sp>
      <p:sp>
        <p:nvSpPr>
          <p:cNvPr id="15" name="AutoShape 25" descr="Converse, Chuck Taylor All Stars, Espadrilles PNG - Converse ..."/>
          <p:cNvSpPr>
            <a:spLocks noChangeAspect="1" noChangeArrowheads="1"/>
          </p:cNvSpPr>
          <p:nvPr/>
        </p:nvSpPr>
        <p:spPr bwMode="auto">
          <a:xfrm>
            <a:off x="215900" y="1587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CA"/>
          </a:p>
        </p:txBody>
      </p:sp>
      <p:sp>
        <p:nvSpPr>
          <p:cNvPr id="16" name="AutoShape 31" descr="Jumpman, Air Jordan, Dessin PNG - Jumpman, Air Jordan, Dessin ..."/>
          <p:cNvSpPr>
            <a:spLocks noChangeAspect="1" noChangeArrowheads="1"/>
          </p:cNvSpPr>
          <p:nvPr/>
        </p:nvSpPr>
        <p:spPr bwMode="auto">
          <a:xfrm>
            <a:off x="368300" y="16827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CA"/>
          </a:p>
        </p:txBody>
      </p:sp>
      <p:sp>
        <p:nvSpPr>
          <p:cNvPr id="17" name="AutoShape 33" descr="Jumpman, Air Jordan, Dessin PNG - Jumpman, Air Jordan, Dessin ..."/>
          <p:cNvSpPr>
            <a:spLocks noChangeAspect="1" noChangeArrowheads="1"/>
          </p:cNvSpPr>
          <p:nvPr/>
        </p:nvSpPr>
        <p:spPr bwMode="auto">
          <a:xfrm>
            <a:off x="520700" y="32067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CA"/>
          </a:p>
        </p:txBody>
      </p:sp>
      <p:sp>
        <p:nvSpPr>
          <p:cNvPr id="18" name="AutoShape 35" descr="Jumpman, Air Jordan, Dessin PNG - Jumpman, Air Jordan, Dessin ..."/>
          <p:cNvSpPr>
            <a:spLocks noChangeAspect="1" noChangeArrowheads="1"/>
          </p:cNvSpPr>
          <p:nvPr/>
        </p:nvSpPr>
        <p:spPr bwMode="auto">
          <a:xfrm>
            <a:off x="673100" y="47307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CA"/>
          </a:p>
        </p:txBody>
      </p:sp>
      <p:pic>
        <p:nvPicPr>
          <p:cNvPr id="2085" name="Picture 37" descr="Free Cartoon Shoes Transparent, Download Free Clip Art, Free Clip ...">
            <a:hlinkClick r:id="rId2"/>
          </p:cNvPr>
          <p:cNvPicPr>
            <a:picLocks noChangeAspect="1" noChangeArrowheads="1"/>
          </p:cNvPicPr>
          <p:nvPr/>
        </p:nvPicPr>
        <p:blipFill>
          <a:blip r:embed="rId3" cstate="print">
            <a:extLst>
              <a:ext uri="{BEBA8EAE-BF5A-486C-A8C5-ECC9F3942E4B}">
                <a14:imgProps xmlns:a14="http://schemas.microsoft.com/office/drawing/2010/main">
                  <a14:imgLayer r:embed="rId4">
                    <a14:imgEffect>
                      <a14:backgroundRemoval t="754" b="97990" l="0" r="98633"/>
                    </a14:imgEffect>
                  </a14:imgLayer>
                </a14:imgProps>
              </a:ext>
              <a:ext uri="{28A0092B-C50C-407E-A947-70E740481C1C}">
                <a14:useLocalDpi xmlns:a14="http://schemas.microsoft.com/office/drawing/2010/main" val="0"/>
              </a:ext>
            </a:extLst>
          </a:blip>
          <a:srcRect/>
          <a:stretch>
            <a:fillRect/>
          </a:stretch>
        </p:blipFill>
        <p:spPr bwMode="auto">
          <a:xfrm>
            <a:off x="3412612" y="7310789"/>
            <a:ext cx="1974767" cy="1535073"/>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Défi 100 jours de bruno Chauzi - 30 minutes de sport quotidien">
            <a:hlinkClick r:id="rId5"/>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28041" y="1767508"/>
            <a:ext cx="4303379" cy="50405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54393078"/>
      </p:ext>
    </p:extLst>
  </p:cSld>
  <p:clrMapOvr>
    <a:masterClrMapping/>
  </p:clrMapOvr>
  <p:transition/>
</p:sld>
</file>

<file path=ppt/theme/theme1.xml><?xml version="1.0" encoding="utf-8"?>
<a:theme xmlns:a="http://schemas.openxmlformats.org/drawingml/2006/main" name="Kilter">
  <a:themeElements>
    <a:clrScheme name="Personnalisé 6">
      <a:dk1>
        <a:sysClr val="windowText" lastClr="000000"/>
      </a:dk1>
      <a:lt1>
        <a:sysClr val="window" lastClr="FFFFFF"/>
      </a:lt1>
      <a:dk2>
        <a:srgbClr val="92D050"/>
      </a:dk2>
      <a:lt2>
        <a:srgbClr val="AEE8FB"/>
      </a:lt2>
      <a:accent1>
        <a:srgbClr val="76C5EF"/>
      </a:accent1>
      <a:accent2>
        <a:srgbClr val="FEA022"/>
      </a:accent2>
      <a:accent3>
        <a:srgbClr val="FF6700"/>
      </a:accent3>
      <a:accent4>
        <a:srgbClr val="70A525"/>
      </a:accent4>
      <a:accent5>
        <a:srgbClr val="A5D848"/>
      </a:accent5>
      <a:accent6>
        <a:srgbClr val="20768C"/>
      </a:accent6>
      <a:hlink>
        <a:srgbClr val="7AB6E8"/>
      </a:hlink>
      <a:folHlink>
        <a:srgbClr val="83B0D3"/>
      </a:folHlink>
    </a:clrScheme>
    <a:fontScheme name="Kilter">
      <a:majorFont>
        <a:latin typeface="Rockwell"/>
        <a:ea typeface=""/>
        <a:cs typeface=""/>
        <a:font script="Grek" typeface="Cambria"/>
        <a:font script="Cyrl" typeface="Cambria"/>
        <a:font script="Jpan" typeface="HGS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Rockwell"/>
        <a:ea typeface=""/>
        <a:cs typeface=""/>
        <a:font script="Grek" typeface="Cambria"/>
        <a:font script="Cyrl" typeface="Cambria"/>
        <a:font script="Jpan" typeface="HGS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ilter">
      <a:fillStyleLst>
        <a:solidFill>
          <a:schemeClr val="phClr"/>
        </a:solidFill>
        <a:gradFill rotWithShape="1">
          <a:gsLst>
            <a:gs pos="0">
              <a:schemeClr val="phClr">
                <a:tint val="14000"/>
                <a:satMod val="180000"/>
                <a:lumMod val="100000"/>
              </a:schemeClr>
            </a:gs>
            <a:gs pos="42000">
              <a:schemeClr val="phClr">
                <a:tint val="40000"/>
                <a:satMod val="160000"/>
                <a:lumMod val="94000"/>
              </a:schemeClr>
            </a:gs>
            <a:gs pos="100000">
              <a:schemeClr val="phClr">
                <a:tint val="94000"/>
                <a:satMod val="140000"/>
              </a:schemeClr>
            </a:gs>
          </a:gsLst>
          <a:lin ang="5160000" scaled="1"/>
        </a:gradFill>
        <a:gradFill rotWithShape="1">
          <a:gsLst>
            <a:gs pos="38000">
              <a:schemeClr val="phClr">
                <a:satMod val="120000"/>
              </a:schemeClr>
            </a:gs>
            <a:gs pos="100000">
              <a:schemeClr val="phClr">
                <a:shade val="60000"/>
                <a:satMod val="180000"/>
                <a:lumMod val="70000"/>
              </a:schemeClr>
            </a:gs>
          </a:gsLst>
          <a:lin ang="4680000" scaled="0"/>
        </a:gradFill>
      </a:fillStyleLst>
      <a:lnStyleLst>
        <a:ln w="12700" cap="flat" cmpd="sng" algn="ctr">
          <a:solidFill>
            <a:schemeClr val="phClr">
              <a:shade val="50000"/>
            </a:schemeClr>
          </a:solidFill>
          <a:prstDash val="solid"/>
        </a:ln>
        <a:ln w="25400" cap="flat" cmpd="sng" algn="ctr">
          <a:solidFill>
            <a:schemeClr val="phClr">
              <a:shade val="75000"/>
              <a:lumMod val="90000"/>
            </a:schemeClr>
          </a:solidFill>
          <a:prstDash val="solid"/>
        </a:ln>
        <a:ln w="38100" cap="flat" cmpd="sng" algn="ctr">
          <a:solidFill>
            <a:schemeClr val="phClr"/>
          </a:solidFill>
          <a:prstDash val="solid"/>
        </a:ln>
      </a:lnStyleLst>
      <a:effectStyleLst>
        <a:effectStyle>
          <a:effectLst>
            <a:outerShdw blurRad="63500" dist="12700" dir="5400000" sx="102000" sy="102000" rotWithShape="0">
              <a:srgbClr val="000000">
                <a:alpha val="20000"/>
              </a:srgbClr>
            </a:outerShdw>
          </a:effectLst>
        </a:effectStyle>
        <a:effectStyle>
          <a:effectLst>
            <a:outerShdw blurRad="76200" dist="25400" dir="5400000" rotWithShape="0">
              <a:srgbClr val="000000">
                <a:alpha val="50000"/>
              </a:srgbClr>
            </a:outerShdw>
          </a:effectLst>
          <a:scene3d>
            <a:camera prst="orthographicFront">
              <a:rot lat="0" lon="0" rev="0"/>
            </a:camera>
            <a:lightRig rig="glow" dir="tl">
              <a:rot lat="0" lon="0" rev="19800000"/>
            </a:lightRig>
          </a:scene3d>
          <a:sp3d prstMaterial="metal">
            <a:bevelT w="152400" h="63500" prst="softRound"/>
          </a:sp3d>
        </a:effectStyle>
        <a:effectStyle>
          <a:effectLst>
            <a:outerShdw blurRad="107950" dist="12700" dir="5040000" rotWithShape="0">
              <a:srgbClr val="000000">
                <a:alpha val="54000"/>
              </a:srgbClr>
            </a:outerShdw>
          </a:effectLst>
          <a:scene3d>
            <a:camera prst="orthographicFront">
              <a:rot lat="0" lon="0" rev="0"/>
            </a:camera>
            <a:lightRig rig="threePt" dir="tl">
              <a:rot lat="0" lon="0" rev="19800000"/>
            </a:lightRig>
          </a:scene3d>
          <a:sp3d prstMaterial="plastic">
            <a:bevelT h="63500" prst="softRound"/>
          </a:sp3d>
        </a:effectStyle>
      </a:effectStyleLst>
      <a:bgFillStyleLst>
        <a:solidFill>
          <a:schemeClr val="phClr"/>
        </a:solidFill>
        <a:gradFill rotWithShape="1">
          <a:gsLst>
            <a:gs pos="0">
              <a:schemeClr val="phClr">
                <a:tint val="95000"/>
                <a:satMod val="140000"/>
                <a:lumMod val="120000"/>
              </a:schemeClr>
            </a:gs>
            <a:gs pos="100000">
              <a:schemeClr val="phClr">
                <a:tint val="95000"/>
                <a:shade val="70000"/>
                <a:satMod val="180000"/>
                <a:lumMod val="82000"/>
              </a:schemeClr>
            </a:gs>
          </a:gsLst>
          <a:path path="circle">
            <a:fillToRect l="25000" t="25000" r="25000" b="25000"/>
          </a:path>
        </a:gradFill>
        <a:gradFill rotWithShape="1">
          <a:gsLst>
            <a:gs pos="0">
              <a:schemeClr val="phClr">
                <a:tint val="94000"/>
                <a:satMod val="140000"/>
                <a:lumMod val="120000"/>
              </a:schemeClr>
            </a:gs>
            <a:gs pos="100000">
              <a:schemeClr val="phClr">
                <a:tint val="97000"/>
                <a:shade val="70000"/>
                <a:satMod val="190000"/>
                <a:lumMod val="72000"/>
              </a:schemeClr>
            </a:gs>
          </a:gsLst>
          <a:path path="circle">
            <a:fillToRect l="50000" t="50000" r="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TM01859865[[fn=Ordonné]]</Template>
  <TotalTime>97</TotalTime>
  <Words>239</Words>
  <Application>Microsoft Office PowerPoint</Application>
  <PresentationFormat>Affichage à l'écran (4:3)</PresentationFormat>
  <Paragraphs>34</Paragraphs>
  <Slides>2</Slides>
  <Notes>0</Notes>
  <HiddenSlides>0</HiddenSlides>
  <MMClips>0</MMClips>
  <ScaleCrop>false</ScaleCrop>
  <HeadingPairs>
    <vt:vector size="4" baseType="variant">
      <vt:variant>
        <vt:lpstr>Thème</vt:lpstr>
      </vt:variant>
      <vt:variant>
        <vt:i4>1</vt:i4>
      </vt:variant>
      <vt:variant>
        <vt:lpstr>Titres des diapositives</vt:lpstr>
      </vt:variant>
      <vt:variant>
        <vt:i4>2</vt:i4>
      </vt:variant>
    </vt:vector>
  </HeadingPairs>
  <TitlesOfParts>
    <vt:vector size="3" baseType="lpstr">
      <vt:lpstr>Kilter</vt:lpstr>
      <vt:lpstr>Éducation Physique et à la santé</vt:lpstr>
      <vt:lpstr>Présentation PowerPoint</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Éducation Physique et à la santé</dc:title>
  <dc:creator>jean-pierre stea</dc:creator>
  <cp:lastModifiedBy>jean-pierre stea</cp:lastModifiedBy>
  <cp:revision>12</cp:revision>
  <dcterms:created xsi:type="dcterms:W3CDTF">2020-04-05T22:48:48Z</dcterms:created>
  <dcterms:modified xsi:type="dcterms:W3CDTF">2020-04-22T14:05:27Z</dcterms:modified>
</cp:coreProperties>
</file>